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8" r:id="rId6"/>
    <p:sldId id="259" r:id="rId7"/>
    <p:sldId id="260" r:id="rId8"/>
    <p:sldId id="317" r:id="rId9"/>
    <p:sldId id="296" r:id="rId10"/>
    <p:sldId id="318" r:id="rId11"/>
    <p:sldId id="319" r:id="rId12"/>
    <p:sldId id="313" r:id="rId13"/>
    <p:sldId id="321" r:id="rId14"/>
    <p:sldId id="320" r:id="rId15"/>
    <p:sldId id="322" r:id="rId16"/>
    <p:sldId id="314" r:id="rId17"/>
    <p:sldId id="324" r:id="rId18"/>
    <p:sldId id="301" r:id="rId1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1E42"/>
    <a:srgbClr val="8C9FB1"/>
    <a:srgbClr val="0431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71" autoAdjust="0"/>
    <p:restoredTop sz="96081" autoAdjust="0"/>
  </p:normalViewPr>
  <p:slideViewPr>
    <p:cSldViewPr snapToGrid="0" showGuides="1">
      <p:cViewPr varScale="1">
        <p:scale>
          <a:sx n="124" d="100"/>
          <a:sy n="124" d="100"/>
        </p:scale>
        <p:origin x="1432" y="456"/>
      </p:cViewPr>
      <p:guideLst/>
    </p:cSldViewPr>
  </p:slideViewPr>
  <p:outlineViewPr>
    <p:cViewPr>
      <p:scale>
        <a:sx n="33" d="100"/>
        <a:sy n="33" d="100"/>
      </p:scale>
      <p:origin x="0" y="-2784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9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B8B753-34A4-4035-A0AB-ECECF849CFD9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9D1DA4-802D-488A-AEB0-D6D75CAE3A7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de-DE" b="1" dirty="0" err="1"/>
            <a:t>Application</a:t>
          </a:r>
          <a:endParaRPr lang="en-US" dirty="0"/>
        </a:p>
      </dgm:t>
    </dgm:pt>
    <dgm:pt modelId="{0B0947AB-875B-403A-A346-B4EDF6F8BAA8}" type="parTrans" cxnId="{20B3298F-BCB7-4D61-AF3D-5227445FDBCD}">
      <dgm:prSet/>
      <dgm:spPr/>
      <dgm:t>
        <a:bodyPr/>
        <a:lstStyle/>
        <a:p>
          <a:endParaRPr lang="en-US"/>
        </a:p>
      </dgm:t>
    </dgm:pt>
    <dgm:pt modelId="{686EBEA7-7E76-4AEB-8F63-27AA9DD6A273}" type="sibTrans" cxnId="{20B3298F-BCB7-4D61-AF3D-5227445FDBCD}">
      <dgm:prSet/>
      <dgm:spPr/>
      <dgm:t>
        <a:bodyPr/>
        <a:lstStyle/>
        <a:p>
          <a:endParaRPr lang="en-US"/>
        </a:p>
      </dgm:t>
    </dgm:pt>
    <dgm:pt modelId="{B3A60D3C-D56F-4E65-B2D8-B7AFE3BEC97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400" b="0" i="0" dirty="0"/>
            <a:t>Utilize POC</a:t>
          </a:r>
          <a:endParaRPr lang="en-US" sz="1400" dirty="0"/>
        </a:p>
      </dgm:t>
    </dgm:pt>
    <dgm:pt modelId="{F4C516C2-3B7A-4DD3-AB82-2018DC0D802A}" type="parTrans" cxnId="{ECD26455-50E4-4DE2-9E13-67AA5C77DA99}">
      <dgm:prSet/>
      <dgm:spPr/>
      <dgm:t>
        <a:bodyPr/>
        <a:lstStyle/>
        <a:p>
          <a:endParaRPr lang="en-US"/>
        </a:p>
      </dgm:t>
    </dgm:pt>
    <dgm:pt modelId="{C552FBD6-8AD6-4BE5-965D-9C0B60FFCB0F}" type="sibTrans" cxnId="{ECD26455-50E4-4DE2-9E13-67AA5C77DA99}">
      <dgm:prSet/>
      <dgm:spPr/>
      <dgm:t>
        <a:bodyPr/>
        <a:lstStyle/>
        <a:p>
          <a:endParaRPr lang="en-US"/>
        </a:p>
      </dgm:t>
    </dgm:pt>
    <dgm:pt modelId="{CBCE8932-0403-4D3D-8655-097598887C66}">
      <dgm:prSet custT="1"/>
      <dgm:spPr/>
      <dgm:t>
        <a:bodyPr/>
        <a:lstStyle/>
        <a:p>
          <a:r>
            <a:rPr lang="en-GB" sz="1400" b="0" i="0" dirty="0"/>
            <a:t>Create real-world manufacturing factories in Roblox</a:t>
          </a:r>
          <a:endParaRPr lang="en-US" sz="1400" dirty="0"/>
        </a:p>
      </dgm:t>
    </dgm:pt>
    <dgm:pt modelId="{20D3101A-29D0-4D13-8D7C-B26698020368}" type="parTrans" cxnId="{B95814F3-281B-4A00-AEBA-B5887AF7FD6E}">
      <dgm:prSet/>
      <dgm:spPr/>
      <dgm:t>
        <a:bodyPr/>
        <a:lstStyle/>
        <a:p>
          <a:endParaRPr lang="en-US"/>
        </a:p>
      </dgm:t>
    </dgm:pt>
    <dgm:pt modelId="{7062FEE5-3BC5-4AFA-A059-711CB35D9CAE}" type="sibTrans" cxnId="{B95814F3-281B-4A00-AEBA-B5887AF7FD6E}">
      <dgm:prSet/>
      <dgm:spPr/>
      <dgm:t>
        <a:bodyPr/>
        <a:lstStyle/>
        <a:p>
          <a:endParaRPr lang="en-US"/>
        </a:p>
      </dgm:t>
    </dgm:pt>
    <dgm:pt modelId="{38B89BD4-834E-43D7-A417-DDF2BA5725D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de-DE" b="1"/>
            <a:t>Advantages of the Roblox</a:t>
          </a:r>
          <a:endParaRPr lang="en-US"/>
        </a:p>
      </dgm:t>
    </dgm:pt>
    <dgm:pt modelId="{FC141EF0-03F3-4D12-B169-DD5B3E3C9869}" type="parTrans" cxnId="{982E3746-5E84-4FF1-977A-9E8B2F39F210}">
      <dgm:prSet/>
      <dgm:spPr/>
      <dgm:t>
        <a:bodyPr/>
        <a:lstStyle/>
        <a:p>
          <a:endParaRPr lang="en-US"/>
        </a:p>
      </dgm:t>
    </dgm:pt>
    <dgm:pt modelId="{5A27889C-D10D-4CF4-87EF-97C13DA0B8E4}" type="sibTrans" cxnId="{982E3746-5E84-4FF1-977A-9E8B2F39F210}">
      <dgm:prSet/>
      <dgm:spPr/>
      <dgm:t>
        <a:bodyPr/>
        <a:lstStyle/>
        <a:p>
          <a:endParaRPr lang="en-US"/>
        </a:p>
      </dgm:t>
    </dgm:pt>
    <dgm:pt modelId="{F9EEE4D6-238E-403C-8787-357105B0491D}">
      <dgm:prSet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None/>
          </a:pPr>
          <a:r>
            <a:rPr lang="en-GB" sz="1400" dirty="0"/>
            <a:t>Open-source</a:t>
          </a:r>
          <a:endParaRPr lang="en-US" sz="1400" dirty="0"/>
        </a:p>
      </dgm:t>
    </dgm:pt>
    <dgm:pt modelId="{8A440806-D08E-4596-97CB-B8348E7664FC}" type="parTrans" cxnId="{419FE993-069D-4B5C-B822-85C69BA39637}">
      <dgm:prSet/>
      <dgm:spPr/>
      <dgm:t>
        <a:bodyPr/>
        <a:lstStyle/>
        <a:p>
          <a:endParaRPr lang="en-US"/>
        </a:p>
      </dgm:t>
    </dgm:pt>
    <dgm:pt modelId="{08E717AC-1FA2-413B-B084-C1641D2560C8}" type="sibTrans" cxnId="{419FE993-069D-4B5C-B822-85C69BA39637}">
      <dgm:prSet/>
      <dgm:spPr/>
      <dgm:t>
        <a:bodyPr/>
        <a:lstStyle/>
        <a:p>
          <a:endParaRPr lang="en-US"/>
        </a:p>
      </dgm:t>
    </dgm:pt>
    <dgm:pt modelId="{85734540-853E-45F7-9DCA-096B8757E928}">
      <dgm:prSet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None/>
          </a:pPr>
          <a:r>
            <a:rPr lang="en-GB" sz="1400" dirty="0"/>
            <a:t>Free accessibility</a:t>
          </a:r>
          <a:endParaRPr lang="en-US" sz="1400" dirty="0"/>
        </a:p>
      </dgm:t>
    </dgm:pt>
    <dgm:pt modelId="{4BAC5A26-5C61-458C-83E6-C21D627D36E2}" type="parTrans" cxnId="{FB480636-5718-487B-9B99-E6FB81517A7D}">
      <dgm:prSet/>
      <dgm:spPr/>
      <dgm:t>
        <a:bodyPr/>
        <a:lstStyle/>
        <a:p>
          <a:endParaRPr lang="en-US"/>
        </a:p>
      </dgm:t>
    </dgm:pt>
    <dgm:pt modelId="{A7BE99C5-AA44-40DA-B3E4-F4DC4CDA9961}" type="sibTrans" cxnId="{FB480636-5718-487B-9B99-E6FB81517A7D}">
      <dgm:prSet/>
      <dgm:spPr/>
      <dgm:t>
        <a:bodyPr/>
        <a:lstStyle/>
        <a:p>
          <a:endParaRPr lang="en-US"/>
        </a:p>
      </dgm:t>
    </dgm:pt>
    <dgm:pt modelId="{A7270F10-8DF7-4A6B-9469-BBD5C7B4583C}">
      <dgm:prSet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None/>
          </a:pPr>
          <a:r>
            <a:rPr lang="en-GB" sz="1400" dirty="0"/>
            <a:t>Large community</a:t>
          </a:r>
          <a:endParaRPr lang="en-US" sz="1400" dirty="0"/>
        </a:p>
      </dgm:t>
    </dgm:pt>
    <dgm:pt modelId="{CC481AC9-C63A-42E5-BD49-94528A1D5BF3}" type="parTrans" cxnId="{BA159BA4-F2AD-4F4A-8DC3-A133B455EE23}">
      <dgm:prSet/>
      <dgm:spPr/>
      <dgm:t>
        <a:bodyPr/>
        <a:lstStyle/>
        <a:p>
          <a:endParaRPr lang="en-US"/>
        </a:p>
      </dgm:t>
    </dgm:pt>
    <dgm:pt modelId="{46CBBB21-1810-44E4-9F51-BC4BA48F9086}" type="sibTrans" cxnId="{BA159BA4-F2AD-4F4A-8DC3-A133B455EE23}">
      <dgm:prSet/>
      <dgm:spPr/>
      <dgm:t>
        <a:bodyPr/>
        <a:lstStyle/>
        <a:p>
          <a:endParaRPr lang="en-US"/>
        </a:p>
      </dgm:t>
    </dgm:pt>
    <dgm:pt modelId="{49B3622E-5A94-45EB-833F-6010130C137F}">
      <dgm:prSet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None/>
          </a:pPr>
          <a:r>
            <a:rPr lang="en-GB" sz="1400" dirty="0"/>
            <a:t>Easy </a:t>
          </a:r>
          <a:endParaRPr lang="en-US" sz="1400" dirty="0"/>
        </a:p>
      </dgm:t>
    </dgm:pt>
    <dgm:pt modelId="{975326E8-D962-4E02-8175-30ADA030FDB1}" type="parTrans" cxnId="{BE0DEA88-894D-4845-9B7A-10A0A2BD62EE}">
      <dgm:prSet/>
      <dgm:spPr/>
      <dgm:t>
        <a:bodyPr/>
        <a:lstStyle/>
        <a:p>
          <a:endParaRPr lang="en-US"/>
        </a:p>
      </dgm:t>
    </dgm:pt>
    <dgm:pt modelId="{AFBE89C7-D3BD-464A-B3DF-1AA75642BCE6}" type="sibTrans" cxnId="{BE0DEA88-894D-4845-9B7A-10A0A2BD62EE}">
      <dgm:prSet/>
      <dgm:spPr/>
      <dgm:t>
        <a:bodyPr/>
        <a:lstStyle/>
        <a:p>
          <a:endParaRPr lang="en-US"/>
        </a:p>
      </dgm:t>
    </dgm:pt>
    <dgm:pt modelId="{8E92922D-BC69-4B6E-AB39-EA313B78434B}">
      <dgm:prSet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None/>
          </a:pPr>
          <a:r>
            <a:rPr lang="en-GB" sz="1400" dirty="0" err="1"/>
            <a:t>Rrealistic</a:t>
          </a:r>
          <a:r>
            <a:rPr lang="en-GB" sz="1400" dirty="0"/>
            <a:t> applications</a:t>
          </a:r>
          <a:endParaRPr lang="en-US" sz="1400" dirty="0"/>
        </a:p>
      </dgm:t>
    </dgm:pt>
    <dgm:pt modelId="{7AF7751A-AAD4-4664-B171-F3360AA2155D}" type="parTrans" cxnId="{99AB3ED4-02B6-4C57-A557-96A7A9FA7E20}">
      <dgm:prSet/>
      <dgm:spPr/>
      <dgm:t>
        <a:bodyPr/>
        <a:lstStyle/>
        <a:p>
          <a:endParaRPr lang="en-US"/>
        </a:p>
      </dgm:t>
    </dgm:pt>
    <dgm:pt modelId="{9F728C78-F91B-4E0D-8E5B-91143829A541}" type="sibTrans" cxnId="{99AB3ED4-02B6-4C57-A557-96A7A9FA7E20}">
      <dgm:prSet/>
      <dgm:spPr/>
      <dgm:t>
        <a:bodyPr/>
        <a:lstStyle/>
        <a:p>
          <a:endParaRPr lang="en-US"/>
        </a:p>
      </dgm:t>
    </dgm:pt>
    <dgm:pt modelId="{8A287E3B-A3FA-4045-9E87-01879AC606B2}" type="pres">
      <dgm:prSet presAssocID="{A8B8B753-34A4-4035-A0AB-ECECF849CFD9}" presName="root" presStyleCnt="0">
        <dgm:presLayoutVars>
          <dgm:dir/>
          <dgm:resizeHandles val="exact"/>
        </dgm:presLayoutVars>
      </dgm:prSet>
      <dgm:spPr/>
    </dgm:pt>
    <dgm:pt modelId="{E47BB552-5922-4224-BE7C-AD4CE26520B7}" type="pres">
      <dgm:prSet presAssocID="{9E9D1DA4-802D-488A-AEB0-D6D75CAE3A7D}" presName="compNode" presStyleCnt="0"/>
      <dgm:spPr/>
    </dgm:pt>
    <dgm:pt modelId="{5767EC3D-A37D-4F0C-97BE-3DD61EE256F7}" type="pres">
      <dgm:prSet presAssocID="{9E9D1DA4-802D-488A-AEB0-D6D75CAE3A7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1575D2E2-FCDA-48D1-AF13-598467651544}" type="pres">
      <dgm:prSet presAssocID="{9E9D1DA4-802D-488A-AEB0-D6D75CAE3A7D}" presName="iconSpace" presStyleCnt="0"/>
      <dgm:spPr/>
    </dgm:pt>
    <dgm:pt modelId="{B07B77A3-137D-435F-B58D-69091948B08A}" type="pres">
      <dgm:prSet presAssocID="{9E9D1DA4-802D-488A-AEB0-D6D75CAE3A7D}" presName="parTx" presStyleLbl="revTx" presStyleIdx="0" presStyleCnt="4">
        <dgm:presLayoutVars>
          <dgm:chMax val="0"/>
          <dgm:chPref val="0"/>
        </dgm:presLayoutVars>
      </dgm:prSet>
      <dgm:spPr/>
    </dgm:pt>
    <dgm:pt modelId="{4AF0B538-E287-434B-930E-B82B744DC260}" type="pres">
      <dgm:prSet presAssocID="{9E9D1DA4-802D-488A-AEB0-D6D75CAE3A7D}" presName="txSpace" presStyleCnt="0"/>
      <dgm:spPr/>
    </dgm:pt>
    <dgm:pt modelId="{19C6A595-D635-42EA-AB38-756BA065BC04}" type="pres">
      <dgm:prSet presAssocID="{9E9D1DA4-802D-488A-AEB0-D6D75CAE3A7D}" presName="desTx" presStyleLbl="revTx" presStyleIdx="1" presStyleCnt="4">
        <dgm:presLayoutVars/>
      </dgm:prSet>
      <dgm:spPr/>
    </dgm:pt>
    <dgm:pt modelId="{B2B52A12-7CFA-4B79-8AA9-FE7B7110413C}" type="pres">
      <dgm:prSet presAssocID="{686EBEA7-7E76-4AEB-8F63-27AA9DD6A273}" presName="sibTrans" presStyleCnt="0"/>
      <dgm:spPr/>
    </dgm:pt>
    <dgm:pt modelId="{C51792B3-99A5-4B33-A006-E90B9E01E275}" type="pres">
      <dgm:prSet presAssocID="{38B89BD4-834E-43D7-A417-DDF2BA5725D6}" presName="compNode" presStyleCnt="0"/>
      <dgm:spPr/>
    </dgm:pt>
    <dgm:pt modelId="{8B1F94D6-F8D4-4BD3-80EB-B74B0817C418}" type="pres">
      <dgm:prSet presAssocID="{38B89BD4-834E-43D7-A417-DDF2BA5725D6}" presName="iconRect" presStyleLbl="node1" presStyleIdx="1" presStyleCnt="2"/>
      <dgm:spPr>
        <a:blipFill>
          <a:blip xmlns:r="http://schemas.openxmlformats.org/officeDocument/2006/relationships" r:embed="rId3"/>
          <a:srcRect/>
          <a:stretch>
            <a:fillRect t="-13000" b="-13000"/>
          </a:stretch>
        </a:blipFill>
      </dgm:spPr>
    </dgm:pt>
    <dgm:pt modelId="{F4009271-8ABE-4A64-B92F-9EF8231D7A33}" type="pres">
      <dgm:prSet presAssocID="{38B89BD4-834E-43D7-A417-DDF2BA5725D6}" presName="iconSpace" presStyleCnt="0"/>
      <dgm:spPr/>
    </dgm:pt>
    <dgm:pt modelId="{1E1968F3-2DEC-4F5C-A4F7-A3B1880F8050}" type="pres">
      <dgm:prSet presAssocID="{38B89BD4-834E-43D7-A417-DDF2BA5725D6}" presName="parTx" presStyleLbl="revTx" presStyleIdx="2" presStyleCnt="4">
        <dgm:presLayoutVars>
          <dgm:chMax val="0"/>
          <dgm:chPref val="0"/>
        </dgm:presLayoutVars>
      </dgm:prSet>
      <dgm:spPr/>
    </dgm:pt>
    <dgm:pt modelId="{97B77F6E-3206-4CED-AD88-393255399437}" type="pres">
      <dgm:prSet presAssocID="{38B89BD4-834E-43D7-A417-DDF2BA5725D6}" presName="txSpace" presStyleCnt="0"/>
      <dgm:spPr/>
    </dgm:pt>
    <dgm:pt modelId="{02907D58-61E2-4F8A-AFA5-FF6AADAC8958}" type="pres">
      <dgm:prSet presAssocID="{38B89BD4-834E-43D7-A417-DDF2BA5725D6}" presName="desTx" presStyleLbl="revTx" presStyleIdx="3" presStyleCnt="4">
        <dgm:presLayoutVars/>
      </dgm:prSet>
      <dgm:spPr/>
    </dgm:pt>
  </dgm:ptLst>
  <dgm:cxnLst>
    <dgm:cxn modelId="{850D080F-4D5B-4908-9DEE-7066CE88C216}" type="presOf" srcId="{A8B8B753-34A4-4035-A0AB-ECECF849CFD9}" destId="{8A287E3B-A3FA-4045-9E87-01879AC606B2}" srcOrd="0" destOrd="0" presId="urn:microsoft.com/office/officeart/2018/2/layout/IconLabelDescriptionList"/>
    <dgm:cxn modelId="{9FBCBD12-6F6B-4C87-A488-29E3B1A09F38}" type="presOf" srcId="{85734540-853E-45F7-9DCA-096B8757E928}" destId="{02907D58-61E2-4F8A-AFA5-FF6AADAC8958}" srcOrd="0" destOrd="1" presId="urn:microsoft.com/office/officeart/2018/2/layout/IconLabelDescriptionList"/>
    <dgm:cxn modelId="{550B0225-11D3-4AE7-90A8-9E6B8A453BBE}" type="presOf" srcId="{A7270F10-8DF7-4A6B-9469-BBD5C7B4583C}" destId="{02907D58-61E2-4F8A-AFA5-FF6AADAC8958}" srcOrd="0" destOrd="2" presId="urn:microsoft.com/office/officeart/2018/2/layout/IconLabelDescriptionList"/>
    <dgm:cxn modelId="{FB480636-5718-487B-9B99-E6FB81517A7D}" srcId="{38B89BD4-834E-43D7-A417-DDF2BA5725D6}" destId="{85734540-853E-45F7-9DCA-096B8757E928}" srcOrd="1" destOrd="0" parTransId="{4BAC5A26-5C61-458C-83E6-C21D627D36E2}" sibTransId="{A7BE99C5-AA44-40DA-B3E4-F4DC4CDA9961}"/>
    <dgm:cxn modelId="{96BAF441-23CA-4108-AAF6-6C1EF111A9CE}" type="presOf" srcId="{9E9D1DA4-802D-488A-AEB0-D6D75CAE3A7D}" destId="{B07B77A3-137D-435F-B58D-69091948B08A}" srcOrd="0" destOrd="0" presId="urn:microsoft.com/office/officeart/2018/2/layout/IconLabelDescriptionList"/>
    <dgm:cxn modelId="{982E3746-5E84-4FF1-977A-9E8B2F39F210}" srcId="{A8B8B753-34A4-4035-A0AB-ECECF849CFD9}" destId="{38B89BD4-834E-43D7-A417-DDF2BA5725D6}" srcOrd="1" destOrd="0" parTransId="{FC141EF0-03F3-4D12-B169-DD5B3E3C9869}" sibTransId="{5A27889C-D10D-4CF4-87EF-97C13DA0B8E4}"/>
    <dgm:cxn modelId="{AAB94750-5308-4AF1-9073-4147B10C9591}" type="presOf" srcId="{B3A60D3C-D56F-4E65-B2D8-B7AFE3BEC975}" destId="{19C6A595-D635-42EA-AB38-756BA065BC04}" srcOrd="0" destOrd="0" presId="urn:microsoft.com/office/officeart/2018/2/layout/IconLabelDescriptionList"/>
    <dgm:cxn modelId="{ECD26455-50E4-4DE2-9E13-67AA5C77DA99}" srcId="{9E9D1DA4-802D-488A-AEB0-D6D75CAE3A7D}" destId="{B3A60D3C-D56F-4E65-B2D8-B7AFE3BEC975}" srcOrd="0" destOrd="0" parTransId="{F4C516C2-3B7A-4DD3-AB82-2018DC0D802A}" sibTransId="{C552FBD6-8AD6-4BE5-965D-9C0B60FFCB0F}"/>
    <dgm:cxn modelId="{173D7357-C83D-4C9C-9FEE-3ECCEE28596F}" type="presOf" srcId="{38B89BD4-834E-43D7-A417-DDF2BA5725D6}" destId="{1E1968F3-2DEC-4F5C-A4F7-A3B1880F8050}" srcOrd="0" destOrd="0" presId="urn:microsoft.com/office/officeart/2018/2/layout/IconLabelDescriptionList"/>
    <dgm:cxn modelId="{56622F5E-5DE4-40C2-B28E-B112100DCD16}" type="presOf" srcId="{49B3622E-5A94-45EB-833F-6010130C137F}" destId="{02907D58-61E2-4F8A-AFA5-FF6AADAC8958}" srcOrd="0" destOrd="3" presId="urn:microsoft.com/office/officeart/2018/2/layout/IconLabelDescriptionList"/>
    <dgm:cxn modelId="{CF181F87-EC6D-480C-99BC-9681BDA7AF1A}" type="presOf" srcId="{CBCE8932-0403-4D3D-8655-097598887C66}" destId="{19C6A595-D635-42EA-AB38-756BA065BC04}" srcOrd="0" destOrd="1" presId="urn:microsoft.com/office/officeart/2018/2/layout/IconLabelDescriptionList"/>
    <dgm:cxn modelId="{BE0DEA88-894D-4845-9B7A-10A0A2BD62EE}" srcId="{38B89BD4-834E-43D7-A417-DDF2BA5725D6}" destId="{49B3622E-5A94-45EB-833F-6010130C137F}" srcOrd="3" destOrd="0" parTransId="{975326E8-D962-4E02-8175-30ADA030FDB1}" sibTransId="{AFBE89C7-D3BD-464A-B3DF-1AA75642BCE6}"/>
    <dgm:cxn modelId="{20B3298F-BCB7-4D61-AF3D-5227445FDBCD}" srcId="{A8B8B753-34A4-4035-A0AB-ECECF849CFD9}" destId="{9E9D1DA4-802D-488A-AEB0-D6D75CAE3A7D}" srcOrd="0" destOrd="0" parTransId="{0B0947AB-875B-403A-A346-B4EDF6F8BAA8}" sibTransId="{686EBEA7-7E76-4AEB-8F63-27AA9DD6A273}"/>
    <dgm:cxn modelId="{419FE993-069D-4B5C-B822-85C69BA39637}" srcId="{38B89BD4-834E-43D7-A417-DDF2BA5725D6}" destId="{F9EEE4D6-238E-403C-8787-357105B0491D}" srcOrd="0" destOrd="0" parTransId="{8A440806-D08E-4596-97CB-B8348E7664FC}" sibTransId="{08E717AC-1FA2-413B-B084-C1641D2560C8}"/>
    <dgm:cxn modelId="{BA159BA4-F2AD-4F4A-8DC3-A133B455EE23}" srcId="{38B89BD4-834E-43D7-A417-DDF2BA5725D6}" destId="{A7270F10-8DF7-4A6B-9469-BBD5C7B4583C}" srcOrd="2" destOrd="0" parTransId="{CC481AC9-C63A-42E5-BD49-94528A1D5BF3}" sibTransId="{46CBBB21-1810-44E4-9F51-BC4BA48F9086}"/>
    <dgm:cxn modelId="{F2D439B1-606A-4A24-AB8E-34B8FF432BF1}" type="presOf" srcId="{8E92922D-BC69-4B6E-AB39-EA313B78434B}" destId="{02907D58-61E2-4F8A-AFA5-FF6AADAC8958}" srcOrd="0" destOrd="4" presId="urn:microsoft.com/office/officeart/2018/2/layout/IconLabelDescriptionList"/>
    <dgm:cxn modelId="{1BDA03CA-7F25-41DC-B7EE-22B686C62904}" type="presOf" srcId="{F9EEE4D6-238E-403C-8787-357105B0491D}" destId="{02907D58-61E2-4F8A-AFA5-FF6AADAC8958}" srcOrd="0" destOrd="0" presId="urn:microsoft.com/office/officeart/2018/2/layout/IconLabelDescriptionList"/>
    <dgm:cxn modelId="{99AB3ED4-02B6-4C57-A557-96A7A9FA7E20}" srcId="{38B89BD4-834E-43D7-A417-DDF2BA5725D6}" destId="{8E92922D-BC69-4B6E-AB39-EA313B78434B}" srcOrd="4" destOrd="0" parTransId="{7AF7751A-AAD4-4664-B171-F3360AA2155D}" sibTransId="{9F728C78-F91B-4E0D-8E5B-91143829A541}"/>
    <dgm:cxn modelId="{B95814F3-281B-4A00-AEBA-B5887AF7FD6E}" srcId="{B3A60D3C-D56F-4E65-B2D8-B7AFE3BEC975}" destId="{CBCE8932-0403-4D3D-8655-097598887C66}" srcOrd="0" destOrd="0" parTransId="{20D3101A-29D0-4D13-8D7C-B26698020368}" sibTransId="{7062FEE5-3BC5-4AFA-A059-711CB35D9CAE}"/>
    <dgm:cxn modelId="{CD20DB19-2E26-4F86-AE9B-BEB2E8C5D5EA}" type="presParOf" srcId="{8A287E3B-A3FA-4045-9E87-01879AC606B2}" destId="{E47BB552-5922-4224-BE7C-AD4CE26520B7}" srcOrd="0" destOrd="0" presId="urn:microsoft.com/office/officeart/2018/2/layout/IconLabelDescriptionList"/>
    <dgm:cxn modelId="{DBC48A27-6C69-4916-861D-E3AEE9B69878}" type="presParOf" srcId="{E47BB552-5922-4224-BE7C-AD4CE26520B7}" destId="{5767EC3D-A37D-4F0C-97BE-3DD61EE256F7}" srcOrd="0" destOrd="0" presId="urn:microsoft.com/office/officeart/2018/2/layout/IconLabelDescriptionList"/>
    <dgm:cxn modelId="{DEA66288-1F74-46C4-8838-FC11BB5869C5}" type="presParOf" srcId="{E47BB552-5922-4224-BE7C-AD4CE26520B7}" destId="{1575D2E2-FCDA-48D1-AF13-598467651544}" srcOrd="1" destOrd="0" presId="urn:microsoft.com/office/officeart/2018/2/layout/IconLabelDescriptionList"/>
    <dgm:cxn modelId="{DBDB0415-D30A-4B28-8585-9699C06C533F}" type="presParOf" srcId="{E47BB552-5922-4224-BE7C-AD4CE26520B7}" destId="{B07B77A3-137D-435F-B58D-69091948B08A}" srcOrd="2" destOrd="0" presId="urn:microsoft.com/office/officeart/2018/2/layout/IconLabelDescriptionList"/>
    <dgm:cxn modelId="{DD208FF4-DA17-4C83-B9FD-D17841496934}" type="presParOf" srcId="{E47BB552-5922-4224-BE7C-AD4CE26520B7}" destId="{4AF0B538-E287-434B-930E-B82B744DC260}" srcOrd="3" destOrd="0" presId="urn:microsoft.com/office/officeart/2018/2/layout/IconLabelDescriptionList"/>
    <dgm:cxn modelId="{5560D379-FB22-4A51-8A92-E09B78319116}" type="presParOf" srcId="{E47BB552-5922-4224-BE7C-AD4CE26520B7}" destId="{19C6A595-D635-42EA-AB38-756BA065BC04}" srcOrd="4" destOrd="0" presId="urn:microsoft.com/office/officeart/2018/2/layout/IconLabelDescriptionList"/>
    <dgm:cxn modelId="{8F0CFC43-5E10-4C36-BB3A-12201B118B8D}" type="presParOf" srcId="{8A287E3B-A3FA-4045-9E87-01879AC606B2}" destId="{B2B52A12-7CFA-4B79-8AA9-FE7B7110413C}" srcOrd="1" destOrd="0" presId="urn:microsoft.com/office/officeart/2018/2/layout/IconLabelDescriptionList"/>
    <dgm:cxn modelId="{C3029226-CC9F-4255-A973-2DBAA0593A04}" type="presParOf" srcId="{8A287E3B-A3FA-4045-9E87-01879AC606B2}" destId="{C51792B3-99A5-4B33-A006-E90B9E01E275}" srcOrd="2" destOrd="0" presId="urn:microsoft.com/office/officeart/2018/2/layout/IconLabelDescriptionList"/>
    <dgm:cxn modelId="{CD8C3E31-FDDF-4B8A-A5A8-1BB4701FFE16}" type="presParOf" srcId="{C51792B3-99A5-4B33-A006-E90B9E01E275}" destId="{8B1F94D6-F8D4-4BD3-80EB-B74B0817C418}" srcOrd="0" destOrd="0" presId="urn:microsoft.com/office/officeart/2018/2/layout/IconLabelDescriptionList"/>
    <dgm:cxn modelId="{DBD6C985-9F50-446B-8A3B-4BB18C069886}" type="presParOf" srcId="{C51792B3-99A5-4B33-A006-E90B9E01E275}" destId="{F4009271-8ABE-4A64-B92F-9EF8231D7A33}" srcOrd="1" destOrd="0" presId="urn:microsoft.com/office/officeart/2018/2/layout/IconLabelDescriptionList"/>
    <dgm:cxn modelId="{8A906B69-AA00-432D-A4B2-1FE5FDF39CA2}" type="presParOf" srcId="{C51792B3-99A5-4B33-A006-E90B9E01E275}" destId="{1E1968F3-2DEC-4F5C-A4F7-A3B1880F8050}" srcOrd="2" destOrd="0" presId="urn:microsoft.com/office/officeart/2018/2/layout/IconLabelDescriptionList"/>
    <dgm:cxn modelId="{61E9630A-CCC7-468F-9692-BF1002D464EC}" type="presParOf" srcId="{C51792B3-99A5-4B33-A006-E90B9E01E275}" destId="{97B77F6E-3206-4CED-AD88-393255399437}" srcOrd="3" destOrd="0" presId="urn:microsoft.com/office/officeart/2018/2/layout/IconLabelDescriptionList"/>
    <dgm:cxn modelId="{B1BFB936-314C-481D-955E-D5C79732A160}" type="presParOf" srcId="{C51792B3-99A5-4B33-A006-E90B9E01E275}" destId="{02907D58-61E2-4F8A-AFA5-FF6AADAC8958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67EC3D-A37D-4F0C-97BE-3DD61EE256F7}">
      <dsp:nvSpPr>
        <dsp:cNvPr id="0" name=""/>
        <dsp:cNvSpPr/>
      </dsp:nvSpPr>
      <dsp:spPr>
        <a:xfrm>
          <a:off x="4586" y="551878"/>
          <a:ext cx="1345148" cy="13451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7B77A3-137D-435F-B58D-69091948B08A}">
      <dsp:nvSpPr>
        <dsp:cNvPr id="0" name=""/>
        <dsp:cNvSpPr/>
      </dsp:nvSpPr>
      <dsp:spPr>
        <a:xfrm>
          <a:off x="4586" y="2046059"/>
          <a:ext cx="3843281" cy="576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2400" b="1" kern="1200" dirty="0" err="1"/>
            <a:t>Application</a:t>
          </a:r>
          <a:endParaRPr lang="en-US" sz="2400" kern="1200" dirty="0"/>
        </a:p>
      </dsp:txBody>
      <dsp:txXfrm>
        <a:off x="4586" y="2046059"/>
        <a:ext cx="3843281" cy="576492"/>
      </dsp:txXfrm>
    </dsp:sp>
    <dsp:sp modelId="{19C6A595-D635-42EA-AB38-756BA065BC04}">
      <dsp:nvSpPr>
        <dsp:cNvPr id="0" name=""/>
        <dsp:cNvSpPr/>
      </dsp:nvSpPr>
      <dsp:spPr>
        <a:xfrm>
          <a:off x="4586" y="2691868"/>
          <a:ext cx="3843281" cy="1325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0" i="0" kern="1200" dirty="0"/>
            <a:t>Utilize POC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0" i="0" kern="1200" dirty="0"/>
            <a:t>Create real-world manufacturing factories in Roblox</a:t>
          </a:r>
          <a:endParaRPr lang="en-US" sz="1400" kern="1200" dirty="0"/>
        </a:p>
      </dsp:txBody>
      <dsp:txXfrm>
        <a:off x="4586" y="2691868"/>
        <a:ext cx="3843281" cy="1325871"/>
      </dsp:txXfrm>
    </dsp:sp>
    <dsp:sp modelId="{8B1F94D6-F8D4-4BD3-80EB-B74B0817C418}">
      <dsp:nvSpPr>
        <dsp:cNvPr id="0" name=""/>
        <dsp:cNvSpPr/>
      </dsp:nvSpPr>
      <dsp:spPr>
        <a:xfrm>
          <a:off x="4520441" y="551878"/>
          <a:ext cx="1345148" cy="1345148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 t="-13000" b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1968F3-2DEC-4F5C-A4F7-A3B1880F8050}">
      <dsp:nvSpPr>
        <dsp:cNvPr id="0" name=""/>
        <dsp:cNvSpPr/>
      </dsp:nvSpPr>
      <dsp:spPr>
        <a:xfrm>
          <a:off x="4520441" y="2046059"/>
          <a:ext cx="3843281" cy="576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2400" b="1" kern="1200"/>
            <a:t>Advantages of the Roblox</a:t>
          </a:r>
          <a:endParaRPr lang="en-US" sz="2400" kern="1200"/>
        </a:p>
      </dsp:txBody>
      <dsp:txXfrm>
        <a:off x="4520441" y="2046059"/>
        <a:ext cx="3843281" cy="576492"/>
      </dsp:txXfrm>
    </dsp:sp>
    <dsp:sp modelId="{02907D58-61E2-4F8A-AFA5-FF6AADAC8958}">
      <dsp:nvSpPr>
        <dsp:cNvPr id="0" name=""/>
        <dsp:cNvSpPr/>
      </dsp:nvSpPr>
      <dsp:spPr>
        <a:xfrm>
          <a:off x="4520441" y="2691868"/>
          <a:ext cx="3843281" cy="1325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400" kern="1200" dirty="0"/>
            <a:t>Open-source</a:t>
          </a:r>
          <a:endParaRPr lang="en-US" sz="1400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400" kern="1200" dirty="0"/>
            <a:t>Free accessibility</a:t>
          </a:r>
          <a:endParaRPr lang="en-US" sz="1400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400" kern="1200" dirty="0"/>
            <a:t>Large community</a:t>
          </a:r>
          <a:endParaRPr lang="en-US" sz="1400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400" kern="1200" dirty="0"/>
            <a:t>Easy </a:t>
          </a:r>
          <a:endParaRPr lang="en-US" sz="1400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400" kern="1200" dirty="0" err="1"/>
            <a:t>Rrealistic</a:t>
          </a:r>
          <a:r>
            <a:rPr lang="en-GB" sz="1400" kern="1200" dirty="0"/>
            <a:t> applications</a:t>
          </a:r>
          <a:endParaRPr lang="en-US" sz="1400" kern="1200" dirty="0"/>
        </a:p>
      </dsp:txBody>
      <dsp:txXfrm>
        <a:off x="4520441" y="2691868"/>
        <a:ext cx="3843281" cy="13258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02C9555C-46DE-4406-8ABE-45349F5208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4F3B590-57A4-4D61-9607-3C2EA36AB1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CE87A-16FF-4C7D-8292-0CB980715C8B}" type="datetimeFigureOut">
              <a:rPr lang="de-DE" smtClean="0"/>
              <a:t>15.02.24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C6DC5A1-1CCC-484A-AB24-DCA2F05D59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041CFA-48F6-4759-86C7-790FC637E9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2F6222-CCA6-4FA7-88E0-B7BAE53645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8328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CA62E-2216-4960-A875-4D2633F4A404}" type="datetimeFigureOut">
              <a:rPr lang="de-DE" smtClean="0"/>
              <a:t>15.02.24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93703-73BA-47D5-8B02-C172375928D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3314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b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platzhalter 167">
            <a:extLst>
              <a:ext uri="{FF2B5EF4-FFF2-40B4-BE49-F238E27FC236}">
                <a16:creationId xmlns:a16="http://schemas.microsoft.com/office/drawing/2014/main" id="{91CA67B1-C872-42F5-99A5-C31B319F69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28776"/>
            <a:ext cx="9144000" cy="5229225"/>
          </a:xfrm>
          <a:gradFill>
            <a:gsLst>
              <a:gs pos="50000">
                <a:schemeClr val="bg2">
                  <a:alpha val="50000"/>
                </a:schemeClr>
              </a:gs>
              <a:gs pos="5000">
                <a:schemeClr val="accent4"/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3000" b="1" dirty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</a:t>
            </a:r>
          </a:p>
        </p:txBody>
      </p:sp>
      <p:sp>
        <p:nvSpPr>
          <p:cNvPr id="165" name="Bildplatzhalter 60">
            <a:extLst>
              <a:ext uri="{FF2B5EF4-FFF2-40B4-BE49-F238E27FC236}">
                <a16:creationId xmlns:a16="http://schemas.microsoft.com/office/drawing/2014/main" id="{F018B551-27B5-4B00-BF39-7527999917A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628775"/>
            <a:ext cx="9144000" cy="5229226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C1DC1BF-B7B9-4143-AFEB-7D1D6C73E8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3" y="3042516"/>
            <a:ext cx="3732625" cy="772969"/>
          </a:xfrm>
        </p:spPr>
        <p:txBody>
          <a:bodyPr wrap="none" tIns="0" rIns="0"/>
          <a:lstStyle>
            <a:lvl1pPr algn="l">
              <a:lnSpc>
                <a:spcPct val="110000"/>
              </a:lnSpc>
              <a:defRPr sz="495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Willkommen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929994FB-5DBF-40C3-99B7-BCB45F80FCBA}"/>
              </a:ext>
            </a:extLst>
          </p:cNvPr>
          <p:cNvSpPr/>
          <p:nvPr userDrawn="1"/>
        </p:nvSpPr>
        <p:spPr>
          <a:xfrm>
            <a:off x="388800" y="1196733"/>
            <a:ext cx="8757047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A67BB0E1-5E7F-46E5-9D87-74249FA80151}"/>
              </a:ext>
            </a:extLst>
          </p:cNvPr>
          <p:cNvGrpSpPr/>
          <p:nvPr userDrawn="1"/>
        </p:nvGrpSpPr>
        <p:grpSpPr>
          <a:xfrm>
            <a:off x="-292893" y="160153"/>
            <a:ext cx="250031" cy="136812"/>
            <a:chOff x="-133350" y="2711163"/>
            <a:chExt cx="333375" cy="136812"/>
          </a:xfrm>
        </p:grpSpPr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735EC3F0-D52F-43D8-9D20-FC4F70B1922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D73E6E84-A759-4118-9971-2B614D3FE504}"/>
                </a:ext>
              </a:extLst>
            </p:cNvPr>
            <p:cNvSpPr txBox="1"/>
            <p:nvPr userDrawn="1"/>
          </p:nvSpPr>
          <p:spPr>
            <a:xfrm>
              <a:off x="-95973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F1FCC803-A93B-423F-B835-B52876B2721B}"/>
              </a:ext>
            </a:extLst>
          </p:cNvPr>
          <p:cNvGrpSpPr/>
          <p:nvPr userDrawn="1"/>
        </p:nvGrpSpPr>
        <p:grpSpPr>
          <a:xfrm>
            <a:off x="-292893" y="1131703"/>
            <a:ext cx="250031" cy="136812"/>
            <a:chOff x="-133350" y="2711163"/>
            <a:chExt cx="333375" cy="136812"/>
          </a:xfrm>
        </p:grpSpPr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94D29247-DB20-40F1-888F-155F9E5ABC8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5E32A3F3-E989-43F3-A16F-94173C632533}"/>
                </a:ext>
              </a:extLst>
            </p:cNvPr>
            <p:cNvSpPr txBox="1"/>
            <p:nvPr userDrawn="1"/>
          </p:nvSpPr>
          <p:spPr>
            <a:xfrm>
              <a:off x="-95971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44D22F83-A0F5-4FE2-9D6C-012542F7E2B8}"/>
              </a:ext>
            </a:extLst>
          </p:cNvPr>
          <p:cNvGrpSpPr/>
          <p:nvPr userDrawn="1"/>
        </p:nvGrpSpPr>
        <p:grpSpPr>
          <a:xfrm>
            <a:off x="-292893" y="1491963"/>
            <a:ext cx="250031" cy="136812"/>
            <a:chOff x="-133350" y="2711163"/>
            <a:chExt cx="333375" cy="136812"/>
          </a:xfrm>
        </p:grpSpPr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BA2BC1BF-6FE4-4475-BE69-6D37CBD516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88D7DDBE-C865-4F05-B6F5-3E2BBB15FDA7}"/>
                </a:ext>
              </a:extLst>
            </p:cNvPr>
            <p:cNvSpPr txBox="1"/>
            <p:nvPr userDrawn="1"/>
          </p:nvSpPr>
          <p:spPr>
            <a:xfrm>
              <a:off x="-95971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5BF365C6-4DF1-469F-A081-5BB981472333}"/>
              </a:ext>
            </a:extLst>
          </p:cNvPr>
          <p:cNvGrpSpPr/>
          <p:nvPr userDrawn="1"/>
        </p:nvGrpSpPr>
        <p:grpSpPr>
          <a:xfrm>
            <a:off x="-292893" y="3292188"/>
            <a:ext cx="250031" cy="136812"/>
            <a:chOff x="-133350" y="2711163"/>
            <a:chExt cx="333375" cy="136812"/>
          </a:xfrm>
        </p:grpSpPr>
        <p:cxnSp>
          <p:nvCxnSpPr>
            <p:cNvPr id="67" name="Gerader Verbinder 66">
              <a:extLst>
                <a:ext uri="{FF2B5EF4-FFF2-40B4-BE49-F238E27FC236}">
                  <a16:creationId xmlns:a16="http://schemas.microsoft.com/office/drawing/2014/main" id="{9CA1C573-E95F-4CC5-A4BE-0E74960DBC2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02A35681-195F-407A-BB6C-7E3B4E241132}"/>
                </a:ext>
              </a:extLst>
            </p:cNvPr>
            <p:cNvSpPr txBox="1"/>
            <p:nvPr userDrawn="1"/>
          </p:nvSpPr>
          <p:spPr>
            <a:xfrm>
              <a:off x="-95971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BF6DC0B3-1B79-4824-B73B-DC9B7AA77A08}"/>
              </a:ext>
            </a:extLst>
          </p:cNvPr>
          <p:cNvGrpSpPr/>
          <p:nvPr userDrawn="1"/>
        </p:nvGrpSpPr>
        <p:grpSpPr>
          <a:xfrm>
            <a:off x="-292893" y="6063963"/>
            <a:ext cx="250031" cy="136812"/>
            <a:chOff x="-133350" y="2711163"/>
            <a:chExt cx="333375" cy="136812"/>
          </a:xfrm>
        </p:grpSpPr>
        <p:cxnSp>
          <p:nvCxnSpPr>
            <p:cNvPr id="70" name="Gerader Verbinder 69">
              <a:extLst>
                <a:ext uri="{FF2B5EF4-FFF2-40B4-BE49-F238E27FC236}">
                  <a16:creationId xmlns:a16="http://schemas.microsoft.com/office/drawing/2014/main" id="{439D9EA3-D6F8-4D8A-8C91-B7BCDD4883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EF8776E0-353D-4DBE-918C-2BE4D9ED22C0}"/>
                </a:ext>
              </a:extLst>
            </p:cNvPr>
            <p:cNvSpPr txBox="1"/>
            <p:nvPr userDrawn="1"/>
          </p:nvSpPr>
          <p:spPr>
            <a:xfrm>
              <a:off x="-95970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EB1A981A-C15F-48BC-856D-45BFDE402164}"/>
              </a:ext>
            </a:extLst>
          </p:cNvPr>
          <p:cNvGrpSpPr/>
          <p:nvPr userDrawn="1"/>
        </p:nvGrpSpPr>
        <p:grpSpPr>
          <a:xfrm>
            <a:off x="-292893" y="6495763"/>
            <a:ext cx="250031" cy="136812"/>
            <a:chOff x="-133350" y="2711163"/>
            <a:chExt cx="333375" cy="136812"/>
          </a:xfrm>
        </p:grpSpPr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CA1B7D91-52B4-4C4E-9872-DAE627C5BDA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DD5301F3-CDC0-4F62-A7F3-64DF1FAFB6C3}"/>
                </a:ext>
              </a:extLst>
            </p:cNvPr>
            <p:cNvSpPr txBox="1"/>
            <p:nvPr userDrawn="1"/>
          </p:nvSpPr>
          <p:spPr>
            <a:xfrm>
              <a:off x="-95969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C5363AC9-A7FE-4ED9-A4AE-BF1F41479440}"/>
              </a:ext>
            </a:extLst>
          </p:cNvPr>
          <p:cNvGrpSpPr/>
          <p:nvPr userDrawn="1"/>
        </p:nvGrpSpPr>
        <p:grpSpPr>
          <a:xfrm rot="16200000">
            <a:off x="169567" y="-282035"/>
            <a:ext cx="333375" cy="102606"/>
            <a:chOff x="-133350" y="2711167"/>
            <a:chExt cx="333375" cy="136808"/>
          </a:xfrm>
        </p:grpSpPr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A5C058E5-1B77-4F37-8A90-6C2DB0C9F0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3F3FD432-7B0C-441D-887D-260F088129D6}"/>
                </a:ext>
              </a:extLst>
            </p:cNvPr>
            <p:cNvSpPr txBox="1"/>
            <p:nvPr userDrawn="1"/>
          </p:nvSpPr>
          <p:spPr>
            <a:xfrm>
              <a:off x="-63646" y="2711167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11D3348D-CD05-48E5-89ED-528A62DA8118}"/>
              </a:ext>
            </a:extLst>
          </p:cNvPr>
          <p:cNvGrpSpPr/>
          <p:nvPr userDrawn="1"/>
        </p:nvGrpSpPr>
        <p:grpSpPr>
          <a:xfrm rot="16200000">
            <a:off x="4273057" y="-282036"/>
            <a:ext cx="333375" cy="102603"/>
            <a:chOff x="-133350" y="2711171"/>
            <a:chExt cx="333375" cy="136804"/>
          </a:xfrm>
        </p:grpSpPr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8C904B9B-CFB8-4878-BE89-64B7783A68C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C15810B6-1DFF-43DE-849F-E24988A1AC21}"/>
                </a:ext>
              </a:extLst>
            </p:cNvPr>
            <p:cNvSpPr txBox="1"/>
            <p:nvPr userDrawn="1"/>
          </p:nvSpPr>
          <p:spPr>
            <a:xfrm>
              <a:off x="-63643" y="2711171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CFDE3FDD-B76C-49E7-81B4-7302EAE01430}"/>
              </a:ext>
            </a:extLst>
          </p:cNvPr>
          <p:cNvGrpSpPr/>
          <p:nvPr userDrawn="1"/>
        </p:nvGrpSpPr>
        <p:grpSpPr>
          <a:xfrm>
            <a:off x="4652949" y="-397424"/>
            <a:ext cx="93680" cy="333375"/>
            <a:chOff x="6416679" y="-397424"/>
            <a:chExt cx="124907" cy="333375"/>
          </a:xfrm>
        </p:grpSpPr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CC2966EC-F4C0-41FC-88ED-2E5F725EA0B2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feld 82">
              <a:extLst>
                <a:ext uri="{FF2B5EF4-FFF2-40B4-BE49-F238E27FC236}">
                  <a16:creationId xmlns:a16="http://schemas.microsoft.com/office/drawing/2014/main" id="{92230FDE-430C-429C-A396-DFCEF2CE147E}"/>
                </a:ext>
              </a:extLst>
            </p:cNvPr>
            <p:cNvSpPr txBox="1"/>
            <p:nvPr userDrawn="1"/>
          </p:nvSpPr>
          <p:spPr>
            <a:xfrm rot="16200000">
              <a:off x="6382151" y="-293191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84" name="Gerader Verbinder 83">
            <a:extLst>
              <a:ext uri="{FF2B5EF4-FFF2-40B4-BE49-F238E27FC236}">
                <a16:creationId xmlns:a16="http://schemas.microsoft.com/office/drawing/2014/main" id="{53056242-C21F-4347-8E6E-305C959935E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4405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A954A2AB-7A1B-4F20-8556-0C283B584BE2}"/>
              </a:ext>
            </a:extLst>
          </p:cNvPr>
          <p:cNvGrpSpPr/>
          <p:nvPr userDrawn="1"/>
        </p:nvGrpSpPr>
        <p:grpSpPr>
          <a:xfrm rot="16200000">
            <a:off x="8543829" y="-282039"/>
            <a:ext cx="333375" cy="102600"/>
            <a:chOff x="-133350" y="2711175"/>
            <a:chExt cx="333375" cy="136800"/>
          </a:xfrm>
        </p:grpSpPr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C31D32E9-A207-4C49-AAE0-5A541EE5B5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id="{0027A521-04C3-4807-A55B-38087BBBA705}"/>
                </a:ext>
              </a:extLst>
            </p:cNvPr>
            <p:cNvSpPr txBox="1"/>
            <p:nvPr userDrawn="1"/>
          </p:nvSpPr>
          <p:spPr>
            <a:xfrm>
              <a:off x="-63640" y="2711175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sp>
        <p:nvSpPr>
          <p:cNvPr id="88" name="Freihandform: Form 87">
            <a:extLst>
              <a:ext uri="{FF2B5EF4-FFF2-40B4-BE49-F238E27FC236}">
                <a16:creationId xmlns:a16="http://schemas.microsoft.com/office/drawing/2014/main" id="{32A9FC5C-493F-49C1-98F3-CCD0749E4F46}"/>
              </a:ext>
            </a:extLst>
          </p:cNvPr>
          <p:cNvSpPr/>
          <p:nvPr userDrawn="1"/>
        </p:nvSpPr>
        <p:spPr>
          <a:xfrm>
            <a:off x="7352747" y="300703"/>
            <a:ext cx="1403903" cy="535987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rgbClr val="041E42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190" name="Grafik 3">
            <a:extLst>
              <a:ext uri="{FF2B5EF4-FFF2-40B4-BE49-F238E27FC236}">
                <a16:creationId xmlns:a16="http://schemas.microsoft.com/office/drawing/2014/main" id="{4ADEAF76-AD0A-4156-897E-5196114BAC0B}"/>
              </a:ext>
            </a:extLst>
          </p:cNvPr>
          <p:cNvGrpSpPr/>
          <p:nvPr userDrawn="1"/>
        </p:nvGrpSpPr>
        <p:grpSpPr>
          <a:xfrm>
            <a:off x="380207" y="293688"/>
            <a:ext cx="2594512" cy="327278"/>
            <a:chOff x="2242184" y="2525076"/>
            <a:chExt cx="7709534" cy="972502"/>
          </a:xfrm>
          <a:solidFill>
            <a:schemeClr val="tx1"/>
          </a:solidFill>
        </p:grpSpPr>
        <p:sp>
          <p:nvSpPr>
            <p:cNvPr id="191" name="Freihandform: Form 190">
              <a:extLst>
                <a:ext uri="{FF2B5EF4-FFF2-40B4-BE49-F238E27FC236}">
                  <a16:creationId xmlns:a16="http://schemas.microsoft.com/office/drawing/2014/main" id="{D792344F-E16E-46B0-8254-E5D6F1269D32}"/>
                </a:ext>
              </a:extLst>
            </p:cNvPr>
            <p:cNvSpPr/>
            <p:nvPr/>
          </p:nvSpPr>
          <p:spPr>
            <a:xfrm>
              <a:off x="2269806" y="2545079"/>
              <a:ext cx="232409" cy="369569"/>
            </a:xfrm>
            <a:custGeom>
              <a:avLst/>
              <a:gdLst>
                <a:gd name="connsiteX0" fmla="*/ 232410 w 232409"/>
                <a:gd name="connsiteY0" fmla="*/ 60960 h 369569"/>
                <a:gd name="connsiteX1" fmla="*/ 65723 w 232409"/>
                <a:gd name="connsiteY1" fmla="*/ 60960 h 369569"/>
                <a:gd name="connsiteX2" fmla="*/ 65723 w 232409"/>
                <a:gd name="connsiteY2" fmla="*/ 152400 h 369569"/>
                <a:gd name="connsiteX3" fmla="*/ 189547 w 232409"/>
                <a:gd name="connsiteY3" fmla="*/ 152400 h 369569"/>
                <a:gd name="connsiteX4" fmla="*/ 189547 w 232409"/>
                <a:gd name="connsiteY4" fmla="*/ 212408 h 369569"/>
                <a:gd name="connsiteX5" fmla="*/ 65723 w 232409"/>
                <a:gd name="connsiteY5" fmla="*/ 212408 h 369569"/>
                <a:gd name="connsiteX6" fmla="*/ 65723 w 232409"/>
                <a:gd name="connsiteY6" fmla="*/ 369570 h 369569"/>
                <a:gd name="connsiteX7" fmla="*/ 0 w 232409"/>
                <a:gd name="connsiteY7" fmla="*/ 369570 h 369569"/>
                <a:gd name="connsiteX8" fmla="*/ 0 w 232409"/>
                <a:gd name="connsiteY8" fmla="*/ 0 h 369569"/>
                <a:gd name="connsiteX9" fmla="*/ 231458 w 232409"/>
                <a:gd name="connsiteY9" fmla="*/ 0 h 369569"/>
                <a:gd name="connsiteX10" fmla="*/ 231458 w 232409"/>
                <a:gd name="connsiteY10" fmla="*/ 60960 h 36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409" h="369569">
                  <a:moveTo>
                    <a:pt x="232410" y="60960"/>
                  </a:moveTo>
                  <a:lnTo>
                    <a:pt x="65723" y="60960"/>
                  </a:lnTo>
                  <a:lnTo>
                    <a:pt x="65723" y="152400"/>
                  </a:lnTo>
                  <a:lnTo>
                    <a:pt x="189547" y="152400"/>
                  </a:lnTo>
                  <a:lnTo>
                    <a:pt x="189547" y="212408"/>
                  </a:lnTo>
                  <a:lnTo>
                    <a:pt x="65723" y="212408"/>
                  </a:lnTo>
                  <a:lnTo>
                    <a:pt x="65723" y="369570"/>
                  </a:lnTo>
                  <a:lnTo>
                    <a:pt x="0" y="369570"/>
                  </a:lnTo>
                  <a:lnTo>
                    <a:pt x="0" y="0"/>
                  </a:lnTo>
                  <a:lnTo>
                    <a:pt x="231458" y="0"/>
                  </a:lnTo>
                  <a:lnTo>
                    <a:pt x="231458" y="6096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2" name="Freihandform: Form 191">
              <a:extLst>
                <a:ext uri="{FF2B5EF4-FFF2-40B4-BE49-F238E27FC236}">
                  <a16:creationId xmlns:a16="http://schemas.microsoft.com/office/drawing/2014/main" id="{37BDA980-777A-48C6-B791-4FE5C214BB5B}"/>
                </a:ext>
              </a:extLst>
            </p:cNvPr>
            <p:cNvSpPr/>
            <p:nvPr/>
          </p:nvSpPr>
          <p:spPr>
            <a:xfrm>
              <a:off x="2538412" y="2641039"/>
              <a:ext cx="160020" cy="272657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2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7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3" name="Freihandform: Form 192">
              <a:extLst>
                <a:ext uri="{FF2B5EF4-FFF2-40B4-BE49-F238E27FC236}">
                  <a16:creationId xmlns:a16="http://schemas.microsoft.com/office/drawing/2014/main" id="{CAF412EF-4A51-4CAA-9155-5B6A1E337E41}"/>
                </a:ext>
              </a:extLst>
            </p:cNvPr>
            <p:cNvSpPr/>
            <p:nvPr/>
          </p:nvSpPr>
          <p:spPr>
            <a:xfrm>
              <a:off x="2743199" y="2528887"/>
              <a:ext cx="79057" cy="384810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4" name="Freihandform: Form 193">
              <a:extLst>
                <a:ext uri="{FF2B5EF4-FFF2-40B4-BE49-F238E27FC236}">
                  <a16:creationId xmlns:a16="http://schemas.microsoft.com/office/drawing/2014/main" id="{5F71B0F5-23A7-475C-A5FC-C98A73B7B4D6}"/>
                </a:ext>
              </a:extLst>
            </p:cNvPr>
            <p:cNvSpPr/>
            <p:nvPr/>
          </p:nvSpPr>
          <p:spPr>
            <a:xfrm>
              <a:off x="2879407" y="2641281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1913 w 242887"/>
                <a:gd name="connsiteY10" fmla="*/ 115253 h 279082"/>
                <a:gd name="connsiteX11" fmla="*/ 182880 w 242887"/>
                <a:gd name="connsiteY11" fmla="*/ 115253 h 279082"/>
                <a:gd name="connsiteX12" fmla="*/ 123825 w 242887"/>
                <a:gd name="connsiteY12" fmla="*/ 50482 h 279082"/>
                <a:gd name="connsiteX13" fmla="*/ 61913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1913" y="115253"/>
                  </a:moveTo>
                  <a:lnTo>
                    <a:pt x="182880" y="115253"/>
                  </a:lnTo>
                  <a:cubicBezTo>
                    <a:pt x="180022" y="74295"/>
                    <a:pt x="159067" y="50482"/>
                    <a:pt x="123825" y="50482"/>
                  </a:cubicBezTo>
                  <a:cubicBezTo>
                    <a:pt x="89535" y="50482"/>
                    <a:pt x="67627" y="74295"/>
                    <a:pt x="61913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5" name="Freihandform: Form 194">
              <a:extLst>
                <a:ext uri="{FF2B5EF4-FFF2-40B4-BE49-F238E27FC236}">
                  <a16:creationId xmlns:a16="http://schemas.microsoft.com/office/drawing/2014/main" id="{D6DAFD31-9A7A-4234-B964-EB010FDB8E20}"/>
                </a:ext>
              </a:extLst>
            </p:cNvPr>
            <p:cNvSpPr/>
            <p:nvPr/>
          </p:nvSpPr>
          <p:spPr>
            <a:xfrm>
              <a:off x="3177539" y="2525076"/>
              <a:ext cx="248602" cy="396239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2 w 248602"/>
                <a:gd name="connsiteY5" fmla="*/ 0 h 396239"/>
                <a:gd name="connsiteX6" fmla="*/ 248602 w 248602"/>
                <a:gd name="connsiteY6" fmla="*/ 389573 h 396239"/>
                <a:gd name="connsiteX7" fmla="*/ 187642 w 248602"/>
                <a:gd name="connsiteY7" fmla="*/ 389573 h 396239"/>
                <a:gd name="connsiteX8" fmla="*/ 187642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0960 w 248602"/>
                <a:gd name="connsiteY12" fmla="*/ 255270 h 396239"/>
                <a:gd name="connsiteX13" fmla="*/ 122872 w 248602"/>
                <a:gd name="connsiteY13" fmla="*/ 340995 h 396239"/>
                <a:gd name="connsiteX14" fmla="*/ 186690 w 248602"/>
                <a:gd name="connsiteY14" fmla="*/ 305753 h 396239"/>
                <a:gd name="connsiteX15" fmla="*/ 186690 w 248602"/>
                <a:gd name="connsiteY15" fmla="*/ 207645 h 396239"/>
                <a:gd name="connsiteX16" fmla="*/ 122872 w 248602"/>
                <a:gd name="connsiteY16" fmla="*/ 172402 h 396239"/>
                <a:gd name="connsiteX17" fmla="*/ 60960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2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2" y="0"/>
                  </a:lnTo>
                  <a:lnTo>
                    <a:pt x="248602" y="389573"/>
                  </a:lnTo>
                  <a:lnTo>
                    <a:pt x="187642" y="389573"/>
                  </a:lnTo>
                  <a:lnTo>
                    <a:pt x="187642" y="358140"/>
                  </a:lnTo>
                  <a:lnTo>
                    <a:pt x="186690" y="358140"/>
                  </a:lnTo>
                  <a:cubicBezTo>
                    <a:pt x="167640" y="381953"/>
                    <a:pt x="140017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0960" y="255270"/>
                  </a:moveTo>
                  <a:cubicBezTo>
                    <a:pt x="60960" y="309563"/>
                    <a:pt x="83820" y="340995"/>
                    <a:pt x="122872" y="340995"/>
                  </a:cubicBezTo>
                  <a:cubicBezTo>
                    <a:pt x="146685" y="340995"/>
                    <a:pt x="166688" y="329565"/>
                    <a:pt x="186690" y="305753"/>
                  </a:cubicBezTo>
                  <a:lnTo>
                    <a:pt x="186690" y="207645"/>
                  </a:lnTo>
                  <a:cubicBezTo>
                    <a:pt x="168592" y="183833"/>
                    <a:pt x="148590" y="172402"/>
                    <a:pt x="122872" y="172402"/>
                  </a:cubicBezTo>
                  <a:cubicBezTo>
                    <a:pt x="82867" y="172402"/>
                    <a:pt x="60960" y="201930"/>
                    <a:pt x="60960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6" name="Freihandform: Form 195">
              <a:extLst>
                <a:ext uri="{FF2B5EF4-FFF2-40B4-BE49-F238E27FC236}">
                  <a16:creationId xmlns:a16="http://schemas.microsoft.com/office/drawing/2014/main" id="{7E32D9A0-4C95-4686-AF77-6079A82FD5FB}"/>
                </a:ext>
              </a:extLst>
            </p:cNvPr>
            <p:cNvSpPr/>
            <p:nvPr/>
          </p:nvSpPr>
          <p:spPr>
            <a:xfrm>
              <a:off x="3509009" y="2641039"/>
              <a:ext cx="160020" cy="272657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7" name="Freihandform: Form 196">
              <a:extLst>
                <a:ext uri="{FF2B5EF4-FFF2-40B4-BE49-F238E27FC236}">
                  <a16:creationId xmlns:a16="http://schemas.microsoft.com/office/drawing/2014/main" id="{883CD587-420E-4DD4-A7A2-31FB511A2E46}"/>
                </a:ext>
              </a:extLst>
            </p:cNvPr>
            <p:cNvSpPr/>
            <p:nvPr/>
          </p:nvSpPr>
          <p:spPr>
            <a:xfrm>
              <a:off x="3712844" y="2528887"/>
              <a:ext cx="79057" cy="384810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1438 w 79057"/>
                <a:gd name="connsiteY5" fmla="*/ 384810 h 384810"/>
                <a:gd name="connsiteX6" fmla="*/ 9525 w 79057"/>
                <a:gd name="connsiteY6" fmla="*/ 384810 h 384810"/>
                <a:gd name="connsiteX7" fmla="*/ 9525 w 79057"/>
                <a:gd name="connsiteY7" fmla="*/ 118110 h 384810"/>
                <a:gd name="connsiteX8" fmla="*/ 71438 w 79057"/>
                <a:gd name="connsiteY8" fmla="*/ 118110 h 384810"/>
                <a:gd name="connsiteX9" fmla="*/ 71438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7" y="0"/>
                    <a:pt x="39052" y="0"/>
                  </a:cubicBezTo>
                  <a:cubicBezTo>
                    <a:pt x="61913" y="0"/>
                    <a:pt x="79058" y="16193"/>
                    <a:pt x="79058" y="38100"/>
                  </a:cubicBezTo>
                  <a:close/>
                  <a:moveTo>
                    <a:pt x="71438" y="384810"/>
                  </a:moveTo>
                  <a:lnTo>
                    <a:pt x="9525" y="384810"/>
                  </a:lnTo>
                  <a:lnTo>
                    <a:pt x="9525" y="118110"/>
                  </a:lnTo>
                  <a:lnTo>
                    <a:pt x="71438" y="118110"/>
                  </a:lnTo>
                  <a:lnTo>
                    <a:pt x="71438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8" name="Freihandform: Form 197">
              <a:extLst>
                <a:ext uri="{FF2B5EF4-FFF2-40B4-BE49-F238E27FC236}">
                  <a16:creationId xmlns:a16="http://schemas.microsoft.com/office/drawing/2014/main" id="{E3F20AAF-271F-45F9-A2AD-849BB2606E21}"/>
                </a:ext>
              </a:extLst>
            </p:cNvPr>
            <p:cNvSpPr/>
            <p:nvPr/>
          </p:nvSpPr>
          <p:spPr>
            <a:xfrm>
              <a:off x="3850957" y="2640329"/>
              <a:ext cx="224789" cy="280034"/>
            </a:xfrm>
            <a:custGeom>
              <a:avLst/>
              <a:gdLst>
                <a:gd name="connsiteX0" fmla="*/ 222885 w 224789"/>
                <a:gd name="connsiteY0" fmla="*/ 237172 h 280034"/>
                <a:gd name="connsiteX1" fmla="*/ 127635 w 224789"/>
                <a:gd name="connsiteY1" fmla="*/ 280035 h 280034"/>
                <a:gd name="connsiteX2" fmla="*/ 0 w 224789"/>
                <a:gd name="connsiteY2" fmla="*/ 140970 h 280034"/>
                <a:gd name="connsiteX3" fmla="*/ 128588 w 224789"/>
                <a:gd name="connsiteY3" fmla="*/ 0 h 280034"/>
                <a:gd name="connsiteX4" fmla="*/ 224790 w 224789"/>
                <a:gd name="connsiteY4" fmla="*/ 45720 h 280034"/>
                <a:gd name="connsiteX5" fmla="*/ 181927 w 224789"/>
                <a:gd name="connsiteY5" fmla="*/ 86678 h 280034"/>
                <a:gd name="connsiteX6" fmla="*/ 128588 w 224789"/>
                <a:gd name="connsiteY6" fmla="*/ 57150 h 280034"/>
                <a:gd name="connsiteX7" fmla="*/ 62865 w 224789"/>
                <a:gd name="connsiteY7" fmla="*/ 140018 h 280034"/>
                <a:gd name="connsiteX8" fmla="*/ 128588 w 224789"/>
                <a:gd name="connsiteY8" fmla="*/ 222885 h 280034"/>
                <a:gd name="connsiteX9" fmla="*/ 183833 w 224789"/>
                <a:gd name="connsiteY9" fmla="*/ 193358 h 280034"/>
                <a:gd name="connsiteX10" fmla="*/ 222885 w 224789"/>
                <a:gd name="connsiteY10" fmla="*/ 237172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89" h="280034">
                  <a:moveTo>
                    <a:pt x="222885" y="237172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7" y="15240"/>
                    <a:pt x="224790" y="45720"/>
                  </a:cubicBezTo>
                  <a:lnTo>
                    <a:pt x="181927" y="86678"/>
                  </a:lnTo>
                  <a:cubicBezTo>
                    <a:pt x="166688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8"/>
                  </a:cubicBezTo>
                  <a:cubicBezTo>
                    <a:pt x="62865" y="189547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3" y="193358"/>
                  </a:cubicBezTo>
                  <a:lnTo>
                    <a:pt x="222885" y="237172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9" name="Freihandform: Form 198">
              <a:extLst>
                <a:ext uri="{FF2B5EF4-FFF2-40B4-BE49-F238E27FC236}">
                  <a16:creationId xmlns:a16="http://schemas.microsoft.com/office/drawing/2014/main" id="{E4C03CB6-FD87-44BB-9D25-15FB5C08E554}"/>
                </a:ext>
              </a:extLst>
            </p:cNvPr>
            <p:cNvSpPr/>
            <p:nvPr/>
          </p:nvSpPr>
          <p:spPr>
            <a:xfrm>
              <a:off x="4129087" y="2525076"/>
              <a:ext cx="229552" cy="389572"/>
            </a:xfrm>
            <a:custGeom>
              <a:avLst/>
              <a:gdLst>
                <a:gd name="connsiteX0" fmla="*/ 229553 w 229552"/>
                <a:gd name="connsiteY0" fmla="*/ 388620 h 389572"/>
                <a:gd name="connsiteX1" fmla="*/ 167640 w 229552"/>
                <a:gd name="connsiteY1" fmla="*/ 388620 h 389572"/>
                <a:gd name="connsiteX2" fmla="*/ 167640 w 229552"/>
                <a:gd name="connsiteY2" fmla="*/ 236220 h 389572"/>
                <a:gd name="connsiteX3" fmla="*/ 118110 w 229552"/>
                <a:gd name="connsiteY3" fmla="*/ 171450 h 389572"/>
                <a:gd name="connsiteX4" fmla="*/ 62865 w 229552"/>
                <a:gd name="connsiteY4" fmla="*/ 236220 h 389572"/>
                <a:gd name="connsiteX5" fmla="*/ 62865 w 229552"/>
                <a:gd name="connsiteY5" fmla="*/ 389573 h 389572"/>
                <a:gd name="connsiteX6" fmla="*/ 0 w 229552"/>
                <a:gd name="connsiteY6" fmla="*/ 389573 h 389572"/>
                <a:gd name="connsiteX7" fmla="*/ 0 w 229552"/>
                <a:gd name="connsiteY7" fmla="*/ 15240 h 389572"/>
                <a:gd name="connsiteX8" fmla="*/ 61913 w 229552"/>
                <a:gd name="connsiteY8" fmla="*/ 0 h 389572"/>
                <a:gd name="connsiteX9" fmla="*/ 61913 w 229552"/>
                <a:gd name="connsiteY9" fmla="*/ 155258 h 389572"/>
                <a:gd name="connsiteX10" fmla="*/ 62865 w 229552"/>
                <a:gd name="connsiteY10" fmla="*/ 155258 h 389572"/>
                <a:gd name="connsiteX11" fmla="*/ 140970 w 229552"/>
                <a:gd name="connsiteY11" fmla="*/ 116205 h 389572"/>
                <a:gd name="connsiteX12" fmla="*/ 228600 w 229552"/>
                <a:gd name="connsiteY12" fmla="*/ 223838 h 389572"/>
                <a:gd name="connsiteX13" fmla="*/ 228600 w 229552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389572">
                  <a:moveTo>
                    <a:pt x="229553" y="388620"/>
                  </a:moveTo>
                  <a:lnTo>
                    <a:pt x="167640" y="388620"/>
                  </a:lnTo>
                  <a:lnTo>
                    <a:pt x="167640" y="236220"/>
                  </a:lnTo>
                  <a:cubicBezTo>
                    <a:pt x="167640" y="197168"/>
                    <a:pt x="155257" y="171450"/>
                    <a:pt x="118110" y="171450"/>
                  </a:cubicBezTo>
                  <a:cubicBezTo>
                    <a:pt x="75247" y="171450"/>
                    <a:pt x="62865" y="205740"/>
                    <a:pt x="62865" y="236220"/>
                  </a:cubicBezTo>
                  <a:lnTo>
                    <a:pt x="62865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2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0" name="Freihandform: Form 199">
              <a:extLst>
                <a:ext uri="{FF2B5EF4-FFF2-40B4-BE49-F238E27FC236}">
                  <a16:creationId xmlns:a16="http://schemas.microsoft.com/office/drawing/2014/main" id="{EBB315C8-0398-449B-A868-AB37DD30D180}"/>
                </a:ext>
              </a:extLst>
            </p:cNvPr>
            <p:cNvSpPr/>
            <p:nvPr/>
          </p:nvSpPr>
          <p:spPr>
            <a:xfrm>
              <a:off x="4430077" y="2721291"/>
              <a:ext cx="130492" cy="59055"/>
            </a:xfrm>
            <a:custGeom>
              <a:avLst/>
              <a:gdLst>
                <a:gd name="connsiteX0" fmla="*/ 130492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2 w 130492"/>
                <a:gd name="connsiteY3" fmla="*/ 0 h 59055"/>
                <a:gd name="connsiteX4" fmla="*/ 130492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2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2" y="0"/>
                  </a:lnTo>
                  <a:lnTo>
                    <a:pt x="130492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1" name="Freihandform: Form 200">
              <a:extLst>
                <a:ext uri="{FF2B5EF4-FFF2-40B4-BE49-F238E27FC236}">
                  <a16:creationId xmlns:a16="http://schemas.microsoft.com/office/drawing/2014/main" id="{8CEDA761-3382-4A6F-9BD8-EE3A281181D3}"/>
                </a:ext>
              </a:extLst>
            </p:cNvPr>
            <p:cNvSpPr/>
            <p:nvPr/>
          </p:nvSpPr>
          <p:spPr>
            <a:xfrm>
              <a:off x="4593906" y="2545079"/>
              <a:ext cx="342900" cy="368617"/>
            </a:xfrm>
            <a:custGeom>
              <a:avLst/>
              <a:gdLst>
                <a:gd name="connsiteX0" fmla="*/ 136208 w 342900"/>
                <a:gd name="connsiteY0" fmla="*/ 0 h 368617"/>
                <a:gd name="connsiteX1" fmla="*/ 205740 w 342900"/>
                <a:gd name="connsiteY1" fmla="*/ 0 h 368617"/>
                <a:gd name="connsiteX2" fmla="*/ 342900 w 342900"/>
                <a:gd name="connsiteY2" fmla="*/ 368618 h 368617"/>
                <a:gd name="connsiteX3" fmla="*/ 271463 w 342900"/>
                <a:gd name="connsiteY3" fmla="*/ 368618 h 368617"/>
                <a:gd name="connsiteX4" fmla="*/ 244793 w 342900"/>
                <a:gd name="connsiteY4" fmla="*/ 290512 h 368617"/>
                <a:gd name="connsiteX5" fmla="*/ 96203 w 342900"/>
                <a:gd name="connsiteY5" fmla="*/ 290512 h 368617"/>
                <a:gd name="connsiteX6" fmla="*/ 69533 w 342900"/>
                <a:gd name="connsiteY6" fmla="*/ 368618 h 368617"/>
                <a:gd name="connsiteX7" fmla="*/ 0 w 342900"/>
                <a:gd name="connsiteY7" fmla="*/ 368618 h 368617"/>
                <a:gd name="connsiteX8" fmla="*/ 136208 w 342900"/>
                <a:gd name="connsiteY8" fmla="*/ 0 h 368617"/>
                <a:gd name="connsiteX9" fmla="*/ 116205 w 342900"/>
                <a:gd name="connsiteY9" fmla="*/ 231458 h 368617"/>
                <a:gd name="connsiteX10" fmla="*/ 223838 w 342900"/>
                <a:gd name="connsiteY10" fmla="*/ 231458 h 368617"/>
                <a:gd name="connsiteX11" fmla="*/ 170498 w 342900"/>
                <a:gd name="connsiteY11" fmla="*/ 75247 h 368617"/>
                <a:gd name="connsiteX12" fmla="*/ 169545 w 342900"/>
                <a:gd name="connsiteY12" fmla="*/ 75247 h 368617"/>
                <a:gd name="connsiteX13" fmla="*/ 116205 w 342900"/>
                <a:gd name="connsiteY13" fmla="*/ 231458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2900" h="368617">
                  <a:moveTo>
                    <a:pt x="136208" y="0"/>
                  </a:moveTo>
                  <a:lnTo>
                    <a:pt x="205740" y="0"/>
                  </a:lnTo>
                  <a:lnTo>
                    <a:pt x="342900" y="368618"/>
                  </a:lnTo>
                  <a:lnTo>
                    <a:pt x="271463" y="368618"/>
                  </a:lnTo>
                  <a:lnTo>
                    <a:pt x="244793" y="290512"/>
                  </a:lnTo>
                  <a:lnTo>
                    <a:pt x="96203" y="290512"/>
                  </a:lnTo>
                  <a:lnTo>
                    <a:pt x="69533" y="368618"/>
                  </a:lnTo>
                  <a:lnTo>
                    <a:pt x="0" y="368618"/>
                  </a:lnTo>
                  <a:lnTo>
                    <a:pt x="136208" y="0"/>
                  </a:lnTo>
                  <a:close/>
                  <a:moveTo>
                    <a:pt x="116205" y="231458"/>
                  </a:moveTo>
                  <a:lnTo>
                    <a:pt x="223838" y="231458"/>
                  </a:lnTo>
                  <a:lnTo>
                    <a:pt x="170498" y="75247"/>
                  </a:lnTo>
                  <a:lnTo>
                    <a:pt x="169545" y="75247"/>
                  </a:lnTo>
                  <a:lnTo>
                    <a:pt x="116205" y="231458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2" name="Freihandform: Form 201">
              <a:extLst>
                <a:ext uri="{FF2B5EF4-FFF2-40B4-BE49-F238E27FC236}">
                  <a16:creationId xmlns:a16="http://schemas.microsoft.com/office/drawing/2014/main" id="{5FEE7C79-E429-42BB-A4B7-221FB180F8A3}"/>
                </a:ext>
              </a:extLst>
            </p:cNvPr>
            <p:cNvSpPr/>
            <p:nvPr/>
          </p:nvSpPr>
          <p:spPr>
            <a:xfrm>
              <a:off x="4992052" y="2525076"/>
              <a:ext cx="61912" cy="388620"/>
            </a:xfrm>
            <a:custGeom>
              <a:avLst/>
              <a:gdLst>
                <a:gd name="connsiteX0" fmla="*/ 61913 w 61912"/>
                <a:gd name="connsiteY0" fmla="*/ 388620 h 388620"/>
                <a:gd name="connsiteX1" fmla="*/ 0 w 61912"/>
                <a:gd name="connsiteY1" fmla="*/ 388620 h 388620"/>
                <a:gd name="connsiteX2" fmla="*/ 0 w 61912"/>
                <a:gd name="connsiteY2" fmla="*/ 14288 h 388620"/>
                <a:gd name="connsiteX3" fmla="*/ 61913 w 61912"/>
                <a:gd name="connsiteY3" fmla="*/ 0 h 388620"/>
                <a:gd name="connsiteX4" fmla="*/ 61913 w 61912"/>
                <a:gd name="connsiteY4" fmla="*/ 388620 h 3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8620">
                  <a:moveTo>
                    <a:pt x="61913" y="388620"/>
                  </a:moveTo>
                  <a:lnTo>
                    <a:pt x="0" y="388620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3" name="Freihandform: Form 202">
              <a:extLst>
                <a:ext uri="{FF2B5EF4-FFF2-40B4-BE49-F238E27FC236}">
                  <a16:creationId xmlns:a16="http://schemas.microsoft.com/office/drawing/2014/main" id="{08F27F8E-E42C-43F4-BA99-2FBF390DEEFD}"/>
                </a:ext>
              </a:extLst>
            </p:cNvPr>
            <p:cNvSpPr/>
            <p:nvPr/>
          </p:nvSpPr>
          <p:spPr>
            <a:xfrm>
              <a:off x="5120639" y="2641281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3355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" name="Freihandform: Form 203">
              <a:extLst>
                <a:ext uri="{FF2B5EF4-FFF2-40B4-BE49-F238E27FC236}">
                  <a16:creationId xmlns:a16="http://schemas.microsoft.com/office/drawing/2014/main" id="{74F1FCA2-5BE9-47A0-91A4-9E79BCC74A9E}"/>
                </a:ext>
              </a:extLst>
            </p:cNvPr>
            <p:cNvSpPr/>
            <p:nvPr/>
          </p:nvSpPr>
          <p:spPr>
            <a:xfrm>
              <a:off x="5397817" y="2646997"/>
              <a:ext cx="255269" cy="266700"/>
            </a:xfrm>
            <a:custGeom>
              <a:avLst/>
              <a:gdLst>
                <a:gd name="connsiteX0" fmla="*/ 255270 w 255269"/>
                <a:gd name="connsiteY0" fmla="*/ 266700 h 266700"/>
                <a:gd name="connsiteX1" fmla="*/ 183832 w 255269"/>
                <a:gd name="connsiteY1" fmla="*/ 266700 h 266700"/>
                <a:gd name="connsiteX2" fmla="*/ 126682 w 255269"/>
                <a:gd name="connsiteY2" fmla="*/ 174307 h 266700"/>
                <a:gd name="connsiteX3" fmla="*/ 125730 w 255269"/>
                <a:gd name="connsiteY3" fmla="*/ 174307 h 266700"/>
                <a:gd name="connsiteX4" fmla="*/ 70485 w 255269"/>
                <a:gd name="connsiteY4" fmla="*/ 266700 h 266700"/>
                <a:gd name="connsiteX5" fmla="*/ 0 w 255269"/>
                <a:gd name="connsiteY5" fmla="*/ 266700 h 266700"/>
                <a:gd name="connsiteX6" fmla="*/ 91440 w 255269"/>
                <a:gd name="connsiteY6" fmla="*/ 128588 h 266700"/>
                <a:gd name="connsiteX7" fmla="*/ 6667 w 255269"/>
                <a:gd name="connsiteY7" fmla="*/ 0 h 266700"/>
                <a:gd name="connsiteX8" fmla="*/ 77152 w 255269"/>
                <a:gd name="connsiteY8" fmla="*/ 0 h 266700"/>
                <a:gd name="connsiteX9" fmla="*/ 127635 w 255269"/>
                <a:gd name="connsiteY9" fmla="*/ 81915 h 266700"/>
                <a:gd name="connsiteX10" fmla="*/ 128588 w 255269"/>
                <a:gd name="connsiteY10" fmla="*/ 81915 h 266700"/>
                <a:gd name="connsiteX11" fmla="*/ 178117 w 255269"/>
                <a:gd name="connsiteY11" fmla="*/ 0 h 266700"/>
                <a:gd name="connsiteX12" fmla="*/ 247650 w 255269"/>
                <a:gd name="connsiteY12" fmla="*/ 0 h 266700"/>
                <a:gd name="connsiteX13" fmla="*/ 163830 w 255269"/>
                <a:gd name="connsiteY13" fmla="*/ 127635 h 266700"/>
                <a:gd name="connsiteX14" fmla="*/ 255270 w 255269"/>
                <a:gd name="connsiteY1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269" h="266700">
                  <a:moveTo>
                    <a:pt x="255270" y="266700"/>
                  </a:moveTo>
                  <a:lnTo>
                    <a:pt x="183832" y="266700"/>
                  </a:lnTo>
                  <a:lnTo>
                    <a:pt x="126682" y="174307"/>
                  </a:lnTo>
                  <a:lnTo>
                    <a:pt x="125730" y="174307"/>
                  </a:lnTo>
                  <a:lnTo>
                    <a:pt x="70485" y="266700"/>
                  </a:lnTo>
                  <a:lnTo>
                    <a:pt x="0" y="266700"/>
                  </a:lnTo>
                  <a:lnTo>
                    <a:pt x="91440" y="128588"/>
                  </a:lnTo>
                  <a:lnTo>
                    <a:pt x="6667" y="0"/>
                  </a:lnTo>
                  <a:lnTo>
                    <a:pt x="77152" y="0"/>
                  </a:lnTo>
                  <a:lnTo>
                    <a:pt x="127635" y="81915"/>
                  </a:lnTo>
                  <a:lnTo>
                    <a:pt x="128588" y="81915"/>
                  </a:lnTo>
                  <a:lnTo>
                    <a:pt x="178117" y="0"/>
                  </a:lnTo>
                  <a:lnTo>
                    <a:pt x="247650" y="0"/>
                  </a:lnTo>
                  <a:lnTo>
                    <a:pt x="163830" y="127635"/>
                  </a:lnTo>
                  <a:lnTo>
                    <a:pt x="255270" y="26670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5" name="Freihandform: Form 204">
              <a:extLst>
                <a:ext uri="{FF2B5EF4-FFF2-40B4-BE49-F238E27FC236}">
                  <a16:creationId xmlns:a16="http://schemas.microsoft.com/office/drawing/2014/main" id="{B4624C8A-8747-43FA-8722-54AB8EAF0DDB}"/>
                </a:ext>
              </a:extLst>
            </p:cNvPr>
            <p:cNvSpPr/>
            <p:nvPr/>
          </p:nvSpPr>
          <p:spPr>
            <a:xfrm>
              <a:off x="5686407" y="2641281"/>
              <a:ext cx="225759" cy="279082"/>
            </a:xfrm>
            <a:custGeom>
              <a:avLst/>
              <a:gdLst>
                <a:gd name="connsiteX0" fmla="*/ 114317 w 225759"/>
                <a:gd name="connsiteY0" fmla="*/ 107632 h 279082"/>
                <a:gd name="connsiteX1" fmla="*/ 164799 w 225759"/>
                <a:gd name="connsiteY1" fmla="*/ 113347 h 279082"/>
                <a:gd name="connsiteX2" fmla="*/ 164799 w 225759"/>
                <a:gd name="connsiteY2" fmla="*/ 103822 h 279082"/>
                <a:gd name="connsiteX3" fmla="*/ 105744 w 225759"/>
                <a:gd name="connsiteY3" fmla="*/ 52388 h 279082"/>
                <a:gd name="connsiteX4" fmla="*/ 38117 w 225759"/>
                <a:gd name="connsiteY4" fmla="*/ 67628 h 279082"/>
                <a:gd name="connsiteX5" fmla="*/ 24782 w 225759"/>
                <a:gd name="connsiteY5" fmla="*/ 15240 h 279082"/>
                <a:gd name="connsiteX6" fmla="*/ 112412 w 225759"/>
                <a:gd name="connsiteY6" fmla="*/ 0 h 279082"/>
                <a:gd name="connsiteX7" fmla="*/ 225759 w 225759"/>
                <a:gd name="connsiteY7" fmla="*/ 102870 h 279082"/>
                <a:gd name="connsiteX8" fmla="*/ 225759 w 225759"/>
                <a:gd name="connsiteY8" fmla="*/ 273368 h 279082"/>
                <a:gd name="connsiteX9" fmla="*/ 166704 w 225759"/>
                <a:gd name="connsiteY9" fmla="*/ 273368 h 279082"/>
                <a:gd name="connsiteX10" fmla="*/ 166704 w 225759"/>
                <a:gd name="connsiteY10" fmla="*/ 244793 h 279082"/>
                <a:gd name="connsiteX11" fmla="*/ 165752 w 225759"/>
                <a:gd name="connsiteY11" fmla="*/ 244793 h 279082"/>
                <a:gd name="connsiteX12" fmla="*/ 87647 w 225759"/>
                <a:gd name="connsiteY12" fmla="*/ 279083 h 279082"/>
                <a:gd name="connsiteX13" fmla="*/ 17 w 225759"/>
                <a:gd name="connsiteY13" fmla="*/ 194310 h 279082"/>
                <a:gd name="connsiteX14" fmla="*/ 114317 w 225759"/>
                <a:gd name="connsiteY14" fmla="*/ 107632 h 279082"/>
                <a:gd name="connsiteX15" fmla="*/ 103839 w 225759"/>
                <a:gd name="connsiteY15" fmla="*/ 232410 h 279082"/>
                <a:gd name="connsiteX16" fmla="*/ 164799 w 225759"/>
                <a:gd name="connsiteY16" fmla="*/ 200025 h 279082"/>
                <a:gd name="connsiteX17" fmla="*/ 164799 w 225759"/>
                <a:gd name="connsiteY17" fmla="*/ 154305 h 279082"/>
                <a:gd name="connsiteX18" fmla="*/ 120984 w 225759"/>
                <a:gd name="connsiteY18" fmla="*/ 149543 h 279082"/>
                <a:gd name="connsiteX19" fmla="*/ 59072 w 225759"/>
                <a:gd name="connsiteY19" fmla="*/ 193358 h 279082"/>
                <a:gd name="connsiteX20" fmla="*/ 103839 w 225759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5759" h="279082">
                  <a:moveTo>
                    <a:pt x="114317" y="107632"/>
                  </a:moveTo>
                  <a:cubicBezTo>
                    <a:pt x="131462" y="107632"/>
                    <a:pt x="147654" y="108585"/>
                    <a:pt x="164799" y="113347"/>
                  </a:cubicBezTo>
                  <a:lnTo>
                    <a:pt x="164799" y="103822"/>
                  </a:lnTo>
                  <a:cubicBezTo>
                    <a:pt x="164799" y="69532"/>
                    <a:pt x="144797" y="52388"/>
                    <a:pt x="105744" y="52388"/>
                  </a:cubicBezTo>
                  <a:cubicBezTo>
                    <a:pt x="83837" y="52388"/>
                    <a:pt x="60024" y="57150"/>
                    <a:pt x="38117" y="67628"/>
                  </a:cubicBezTo>
                  <a:lnTo>
                    <a:pt x="24782" y="15240"/>
                  </a:lnTo>
                  <a:cubicBezTo>
                    <a:pt x="49547" y="5715"/>
                    <a:pt x="81932" y="0"/>
                    <a:pt x="112412" y="0"/>
                  </a:cubicBezTo>
                  <a:cubicBezTo>
                    <a:pt x="187659" y="0"/>
                    <a:pt x="225759" y="35243"/>
                    <a:pt x="225759" y="102870"/>
                  </a:cubicBezTo>
                  <a:lnTo>
                    <a:pt x="225759" y="273368"/>
                  </a:lnTo>
                  <a:lnTo>
                    <a:pt x="166704" y="273368"/>
                  </a:lnTo>
                  <a:lnTo>
                    <a:pt x="166704" y="244793"/>
                  </a:lnTo>
                  <a:lnTo>
                    <a:pt x="165752" y="244793"/>
                  </a:lnTo>
                  <a:cubicBezTo>
                    <a:pt x="142892" y="268605"/>
                    <a:pt x="119079" y="279083"/>
                    <a:pt x="87647" y="279083"/>
                  </a:cubicBezTo>
                  <a:cubicBezTo>
                    <a:pt x="34307" y="279083"/>
                    <a:pt x="17" y="245745"/>
                    <a:pt x="17" y="194310"/>
                  </a:cubicBezTo>
                  <a:cubicBezTo>
                    <a:pt x="-936" y="138113"/>
                    <a:pt x="39069" y="107632"/>
                    <a:pt x="114317" y="107632"/>
                  </a:cubicBezTo>
                  <a:close/>
                  <a:moveTo>
                    <a:pt x="103839" y="232410"/>
                  </a:moveTo>
                  <a:cubicBezTo>
                    <a:pt x="126699" y="232410"/>
                    <a:pt x="147654" y="220980"/>
                    <a:pt x="164799" y="200025"/>
                  </a:cubicBezTo>
                  <a:lnTo>
                    <a:pt x="164799" y="154305"/>
                  </a:lnTo>
                  <a:cubicBezTo>
                    <a:pt x="150512" y="150495"/>
                    <a:pt x="135272" y="149543"/>
                    <a:pt x="120984" y="149543"/>
                  </a:cubicBezTo>
                  <a:cubicBezTo>
                    <a:pt x="81932" y="149543"/>
                    <a:pt x="59072" y="164783"/>
                    <a:pt x="59072" y="193358"/>
                  </a:cubicBezTo>
                  <a:cubicBezTo>
                    <a:pt x="59072" y="217170"/>
                    <a:pt x="76217" y="232410"/>
                    <a:pt x="103839" y="23241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6" name="Freihandform: Form 205">
              <a:extLst>
                <a:ext uri="{FF2B5EF4-FFF2-40B4-BE49-F238E27FC236}">
                  <a16:creationId xmlns:a16="http://schemas.microsoft.com/office/drawing/2014/main" id="{5F56A69A-E084-48DD-A2B4-AFF86F248723}"/>
                </a:ext>
              </a:extLst>
            </p:cNvPr>
            <p:cNvSpPr/>
            <p:nvPr/>
          </p:nvSpPr>
          <p:spPr>
            <a:xfrm>
              <a:off x="5991224" y="2641281"/>
              <a:ext cx="229552" cy="273367"/>
            </a:xfrm>
            <a:custGeom>
              <a:avLst/>
              <a:gdLst>
                <a:gd name="connsiteX0" fmla="*/ 229553 w 229552"/>
                <a:gd name="connsiteY0" fmla="*/ 272415 h 273367"/>
                <a:gd name="connsiteX1" fmla="*/ 166688 w 229552"/>
                <a:gd name="connsiteY1" fmla="*/ 272415 h 273367"/>
                <a:gd name="connsiteX2" fmla="*/ 166688 w 229552"/>
                <a:gd name="connsiteY2" fmla="*/ 120015 h 273367"/>
                <a:gd name="connsiteX3" fmla="*/ 117157 w 229552"/>
                <a:gd name="connsiteY3" fmla="*/ 55245 h 273367"/>
                <a:gd name="connsiteX4" fmla="*/ 61913 w 229552"/>
                <a:gd name="connsiteY4" fmla="*/ 120015 h 273367"/>
                <a:gd name="connsiteX5" fmla="*/ 61913 w 229552"/>
                <a:gd name="connsiteY5" fmla="*/ 273368 h 273367"/>
                <a:gd name="connsiteX6" fmla="*/ 0 w 229552"/>
                <a:gd name="connsiteY6" fmla="*/ 273368 h 273367"/>
                <a:gd name="connsiteX7" fmla="*/ 0 w 229552"/>
                <a:gd name="connsiteY7" fmla="*/ 6668 h 273367"/>
                <a:gd name="connsiteX8" fmla="*/ 61913 w 229552"/>
                <a:gd name="connsiteY8" fmla="*/ 6668 h 273367"/>
                <a:gd name="connsiteX9" fmla="*/ 61913 w 229552"/>
                <a:gd name="connsiteY9" fmla="*/ 39053 h 273367"/>
                <a:gd name="connsiteX10" fmla="*/ 62865 w 229552"/>
                <a:gd name="connsiteY10" fmla="*/ 39053 h 273367"/>
                <a:gd name="connsiteX11" fmla="*/ 140970 w 229552"/>
                <a:gd name="connsiteY11" fmla="*/ 0 h 273367"/>
                <a:gd name="connsiteX12" fmla="*/ 228600 w 229552"/>
                <a:gd name="connsiteY12" fmla="*/ 107632 h 273367"/>
                <a:gd name="connsiteX13" fmla="*/ 228600 w 229552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273367">
                  <a:moveTo>
                    <a:pt x="229553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7" y="55245"/>
                    <a:pt x="117157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7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7" name="Freihandform: Form 206">
              <a:extLst>
                <a:ext uri="{FF2B5EF4-FFF2-40B4-BE49-F238E27FC236}">
                  <a16:creationId xmlns:a16="http://schemas.microsoft.com/office/drawing/2014/main" id="{68472785-83F8-432B-899C-3A3D1BAF37D3}"/>
                </a:ext>
              </a:extLst>
            </p:cNvPr>
            <p:cNvSpPr/>
            <p:nvPr/>
          </p:nvSpPr>
          <p:spPr>
            <a:xfrm>
              <a:off x="6286499" y="2525076"/>
              <a:ext cx="248602" cy="396239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3 w 248602"/>
                <a:gd name="connsiteY5" fmla="*/ 0 h 396239"/>
                <a:gd name="connsiteX6" fmla="*/ 248603 w 248602"/>
                <a:gd name="connsiteY6" fmla="*/ 389573 h 396239"/>
                <a:gd name="connsiteX7" fmla="*/ 187643 w 248602"/>
                <a:gd name="connsiteY7" fmla="*/ 389573 h 396239"/>
                <a:gd name="connsiteX8" fmla="*/ 187643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1913 w 248602"/>
                <a:gd name="connsiteY12" fmla="*/ 255270 h 396239"/>
                <a:gd name="connsiteX13" fmla="*/ 123825 w 248602"/>
                <a:gd name="connsiteY13" fmla="*/ 340995 h 396239"/>
                <a:gd name="connsiteX14" fmla="*/ 187643 w 248602"/>
                <a:gd name="connsiteY14" fmla="*/ 305753 h 396239"/>
                <a:gd name="connsiteX15" fmla="*/ 187643 w 248602"/>
                <a:gd name="connsiteY15" fmla="*/ 207645 h 396239"/>
                <a:gd name="connsiteX16" fmla="*/ 123825 w 248602"/>
                <a:gd name="connsiteY16" fmla="*/ 172402 h 396239"/>
                <a:gd name="connsiteX17" fmla="*/ 61913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3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3" y="0"/>
                  </a:lnTo>
                  <a:lnTo>
                    <a:pt x="248603" y="389573"/>
                  </a:lnTo>
                  <a:lnTo>
                    <a:pt x="187643" y="389573"/>
                  </a:lnTo>
                  <a:lnTo>
                    <a:pt x="187643" y="358140"/>
                  </a:lnTo>
                  <a:lnTo>
                    <a:pt x="186690" y="358140"/>
                  </a:lnTo>
                  <a:cubicBezTo>
                    <a:pt x="167640" y="381953"/>
                    <a:pt x="140018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1913" y="255270"/>
                  </a:moveTo>
                  <a:cubicBezTo>
                    <a:pt x="61913" y="309563"/>
                    <a:pt x="84772" y="340995"/>
                    <a:pt x="123825" y="340995"/>
                  </a:cubicBezTo>
                  <a:cubicBezTo>
                    <a:pt x="147638" y="340995"/>
                    <a:pt x="167640" y="329565"/>
                    <a:pt x="187643" y="305753"/>
                  </a:cubicBezTo>
                  <a:lnTo>
                    <a:pt x="187643" y="207645"/>
                  </a:lnTo>
                  <a:cubicBezTo>
                    <a:pt x="169545" y="183833"/>
                    <a:pt x="149543" y="172402"/>
                    <a:pt x="123825" y="172402"/>
                  </a:cubicBezTo>
                  <a:cubicBezTo>
                    <a:pt x="82868" y="172402"/>
                    <a:pt x="61913" y="201930"/>
                    <a:pt x="61913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8" name="Freihandform: Form 207">
              <a:extLst>
                <a:ext uri="{FF2B5EF4-FFF2-40B4-BE49-F238E27FC236}">
                  <a16:creationId xmlns:a16="http://schemas.microsoft.com/office/drawing/2014/main" id="{C3E1EE3C-16E8-4695-9F0B-F60D2F0E44A9}"/>
                </a:ext>
              </a:extLst>
            </p:cNvPr>
            <p:cNvSpPr/>
            <p:nvPr/>
          </p:nvSpPr>
          <p:spPr>
            <a:xfrm>
              <a:off x="6602729" y="2641281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7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3" y="264795"/>
                    <a:pt x="172402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90488" y="50482"/>
                    <a:pt x="67627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" name="Freihandform: Form 208">
              <a:extLst>
                <a:ext uri="{FF2B5EF4-FFF2-40B4-BE49-F238E27FC236}">
                  <a16:creationId xmlns:a16="http://schemas.microsoft.com/office/drawing/2014/main" id="{151D9BAE-9038-490C-A0F7-2F1D800A446D}"/>
                </a:ext>
              </a:extLst>
            </p:cNvPr>
            <p:cNvSpPr/>
            <p:nvPr/>
          </p:nvSpPr>
          <p:spPr>
            <a:xfrm>
              <a:off x="6916101" y="2641039"/>
              <a:ext cx="160020" cy="272657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0" name="Freihandform: Form 209">
              <a:extLst>
                <a:ext uri="{FF2B5EF4-FFF2-40B4-BE49-F238E27FC236}">
                  <a16:creationId xmlns:a16="http://schemas.microsoft.com/office/drawing/2014/main" id="{2D8614FE-47FE-4BC6-8494-74EF83C7D417}"/>
                </a:ext>
              </a:extLst>
            </p:cNvPr>
            <p:cNvSpPr/>
            <p:nvPr/>
          </p:nvSpPr>
          <p:spPr>
            <a:xfrm>
              <a:off x="7115174" y="2721291"/>
              <a:ext cx="130492" cy="59055"/>
            </a:xfrm>
            <a:custGeom>
              <a:avLst/>
              <a:gdLst>
                <a:gd name="connsiteX0" fmla="*/ 130493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3 w 130492"/>
                <a:gd name="connsiteY3" fmla="*/ 0 h 59055"/>
                <a:gd name="connsiteX4" fmla="*/ 130493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3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3" y="0"/>
                  </a:lnTo>
                  <a:lnTo>
                    <a:pt x="130493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" name="Freihandform: Form 210">
              <a:extLst>
                <a:ext uri="{FF2B5EF4-FFF2-40B4-BE49-F238E27FC236}">
                  <a16:creationId xmlns:a16="http://schemas.microsoft.com/office/drawing/2014/main" id="{95E5E676-287D-40AB-8B1E-6F75E647C75A}"/>
                </a:ext>
              </a:extLst>
            </p:cNvPr>
            <p:cNvSpPr/>
            <p:nvPr/>
          </p:nvSpPr>
          <p:spPr>
            <a:xfrm>
              <a:off x="7324724" y="2545079"/>
              <a:ext cx="288607" cy="375284"/>
            </a:xfrm>
            <a:custGeom>
              <a:avLst/>
              <a:gdLst>
                <a:gd name="connsiteX0" fmla="*/ 288607 w 288607"/>
                <a:gd name="connsiteY0" fmla="*/ 222885 h 375284"/>
                <a:gd name="connsiteX1" fmla="*/ 143827 w 288607"/>
                <a:gd name="connsiteY1" fmla="*/ 375285 h 375284"/>
                <a:gd name="connsiteX2" fmla="*/ 0 w 288607"/>
                <a:gd name="connsiteY2" fmla="*/ 222885 h 375284"/>
                <a:gd name="connsiteX3" fmla="*/ 0 w 288607"/>
                <a:gd name="connsiteY3" fmla="*/ 0 h 375284"/>
                <a:gd name="connsiteX4" fmla="*/ 66675 w 288607"/>
                <a:gd name="connsiteY4" fmla="*/ 0 h 375284"/>
                <a:gd name="connsiteX5" fmla="*/ 66675 w 288607"/>
                <a:gd name="connsiteY5" fmla="*/ 219075 h 375284"/>
                <a:gd name="connsiteX6" fmla="*/ 144780 w 288607"/>
                <a:gd name="connsiteY6" fmla="*/ 312420 h 375284"/>
                <a:gd name="connsiteX7" fmla="*/ 220980 w 288607"/>
                <a:gd name="connsiteY7" fmla="*/ 219075 h 375284"/>
                <a:gd name="connsiteX8" fmla="*/ 220980 w 288607"/>
                <a:gd name="connsiteY8" fmla="*/ 0 h 375284"/>
                <a:gd name="connsiteX9" fmla="*/ 287655 w 288607"/>
                <a:gd name="connsiteY9" fmla="*/ 0 h 375284"/>
                <a:gd name="connsiteX10" fmla="*/ 287655 w 288607"/>
                <a:gd name="connsiteY10" fmla="*/ 222885 h 37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8607" h="375284">
                  <a:moveTo>
                    <a:pt x="288607" y="222885"/>
                  </a:moveTo>
                  <a:cubicBezTo>
                    <a:pt x="288607" y="311468"/>
                    <a:pt x="242888" y="375285"/>
                    <a:pt x="143827" y="375285"/>
                  </a:cubicBezTo>
                  <a:cubicBezTo>
                    <a:pt x="45720" y="375285"/>
                    <a:pt x="0" y="312420"/>
                    <a:pt x="0" y="222885"/>
                  </a:cubicBezTo>
                  <a:lnTo>
                    <a:pt x="0" y="0"/>
                  </a:lnTo>
                  <a:lnTo>
                    <a:pt x="66675" y="0"/>
                  </a:lnTo>
                  <a:lnTo>
                    <a:pt x="66675" y="219075"/>
                  </a:lnTo>
                  <a:cubicBezTo>
                    <a:pt x="66675" y="274320"/>
                    <a:pt x="90488" y="312420"/>
                    <a:pt x="144780" y="312420"/>
                  </a:cubicBezTo>
                  <a:cubicBezTo>
                    <a:pt x="199073" y="312420"/>
                    <a:pt x="220980" y="275272"/>
                    <a:pt x="220980" y="219075"/>
                  </a:cubicBezTo>
                  <a:lnTo>
                    <a:pt x="220980" y="0"/>
                  </a:lnTo>
                  <a:lnTo>
                    <a:pt x="287655" y="0"/>
                  </a:lnTo>
                  <a:lnTo>
                    <a:pt x="287655" y="22288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" name="Freihandform: Form 211">
              <a:extLst>
                <a:ext uri="{FF2B5EF4-FFF2-40B4-BE49-F238E27FC236}">
                  <a16:creationId xmlns:a16="http://schemas.microsoft.com/office/drawing/2014/main" id="{368E6FC7-2A69-4746-AE74-58002B740780}"/>
                </a:ext>
              </a:extLst>
            </p:cNvPr>
            <p:cNvSpPr/>
            <p:nvPr/>
          </p:nvSpPr>
          <p:spPr>
            <a:xfrm>
              <a:off x="7697151" y="2641281"/>
              <a:ext cx="228600" cy="27336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8 h 273367"/>
                <a:gd name="connsiteX6" fmla="*/ 0 w 228600"/>
                <a:gd name="connsiteY6" fmla="*/ 273368 h 273367"/>
                <a:gd name="connsiteX7" fmla="*/ 0 w 228600"/>
                <a:gd name="connsiteY7" fmla="*/ 6668 h 273367"/>
                <a:gd name="connsiteX8" fmla="*/ 61913 w 228600"/>
                <a:gd name="connsiteY8" fmla="*/ 6668 h 273367"/>
                <a:gd name="connsiteX9" fmla="*/ 61913 w 228600"/>
                <a:gd name="connsiteY9" fmla="*/ 39053 h 273367"/>
                <a:gd name="connsiteX10" fmla="*/ 62865 w 228600"/>
                <a:gd name="connsiteY10" fmla="*/ 39053 h 273367"/>
                <a:gd name="connsiteX11" fmla="*/ 140970 w 228600"/>
                <a:gd name="connsiteY11" fmla="*/ 0 h 273367"/>
                <a:gd name="connsiteX12" fmla="*/ 228600 w 228600"/>
                <a:gd name="connsiteY12" fmla="*/ 107632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8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" name="Freihandform: Form 212">
              <a:extLst>
                <a:ext uri="{FF2B5EF4-FFF2-40B4-BE49-F238E27FC236}">
                  <a16:creationId xmlns:a16="http://schemas.microsoft.com/office/drawing/2014/main" id="{8FEE6B0E-CFEE-493D-B324-845D2CF34736}"/>
                </a:ext>
              </a:extLst>
            </p:cNvPr>
            <p:cNvSpPr/>
            <p:nvPr/>
          </p:nvSpPr>
          <p:spPr>
            <a:xfrm>
              <a:off x="7996237" y="2528887"/>
              <a:ext cx="79057" cy="384810"/>
            </a:xfrm>
            <a:custGeom>
              <a:avLst/>
              <a:gdLst>
                <a:gd name="connsiteX0" fmla="*/ 79057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7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7" y="38100"/>
                  </a:moveTo>
                  <a:cubicBezTo>
                    <a:pt x="79057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7" y="16193"/>
                    <a:pt x="79057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" name="Freihandform: Form 213">
              <a:extLst>
                <a:ext uri="{FF2B5EF4-FFF2-40B4-BE49-F238E27FC236}">
                  <a16:creationId xmlns:a16="http://schemas.microsoft.com/office/drawing/2014/main" id="{E56A173D-8E65-4B1D-8C9D-958551B42D5C}"/>
                </a:ext>
              </a:extLst>
            </p:cNvPr>
            <p:cNvSpPr/>
            <p:nvPr/>
          </p:nvSpPr>
          <p:spPr>
            <a:xfrm>
              <a:off x="8119109" y="2647949"/>
              <a:ext cx="259079" cy="266700"/>
            </a:xfrm>
            <a:custGeom>
              <a:avLst/>
              <a:gdLst>
                <a:gd name="connsiteX0" fmla="*/ 259080 w 259079"/>
                <a:gd name="connsiteY0" fmla="*/ 0 h 266700"/>
                <a:gd name="connsiteX1" fmla="*/ 161925 w 259079"/>
                <a:gd name="connsiteY1" fmla="*/ 266700 h 266700"/>
                <a:gd name="connsiteX2" fmla="*/ 97155 w 259079"/>
                <a:gd name="connsiteY2" fmla="*/ 266700 h 266700"/>
                <a:gd name="connsiteX3" fmla="*/ 0 w 259079"/>
                <a:gd name="connsiteY3" fmla="*/ 0 h 266700"/>
                <a:gd name="connsiteX4" fmla="*/ 68580 w 259079"/>
                <a:gd name="connsiteY4" fmla="*/ 0 h 266700"/>
                <a:gd name="connsiteX5" fmla="*/ 129540 w 259079"/>
                <a:gd name="connsiteY5" fmla="*/ 193358 h 266700"/>
                <a:gd name="connsiteX6" fmla="*/ 130492 w 259079"/>
                <a:gd name="connsiteY6" fmla="*/ 193358 h 266700"/>
                <a:gd name="connsiteX7" fmla="*/ 191452 w 259079"/>
                <a:gd name="connsiteY7" fmla="*/ 0 h 266700"/>
                <a:gd name="connsiteX8" fmla="*/ 259080 w 259079"/>
                <a:gd name="connsiteY8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079" h="266700">
                  <a:moveTo>
                    <a:pt x="259080" y="0"/>
                  </a:moveTo>
                  <a:lnTo>
                    <a:pt x="161925" y="266700"/>
                  </a:lnTo>
                  <a:lnTo>
                    <a:pt x="97155" y="266700"/>
                  </a:lnTo>
                  <a:lnTo>
                    <a:pt x="0" y="0"/>
                  </a:lnTo>
                  <a:lnTo>
                    <a:pt x="68580" y="0"/>
                  </a:lnTo>
                  <a:lnTo>
                    <a:pt x="129540" y="193358"/>
                  </a:lnTo>
                  <a:lnTo>
                    <a:pt x="130492" y="193358"/>
                  </a:lnTo>
                  <a:lnTo>
                    <a:pt x="191452" y="0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" name="Freihandform: Form 214">
              <a:extLst>
                <a:ext uri="{FF2B5EF4-FFF2-40B4-BE49-F238E27FC236}">
                  <a16:creationId xmlns:a16="http://schemas.microsoft.com/office/drawing/2014/main" id="{C925E02D-2CC2-4667-BB0C-F19CDB1DBA1E}"/>
                </a:ext>
              </a:extLst>
            </p:cNvPr>
            <p:cNvSpPr/>
            <p:nvPr/>
          </p:nvSpPr>
          <p:spPr>
            <a:xfrm>
              <a:off x="8406764" y="2641281"/>
              <a:ext cx="242887" cy="279082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8 w 242887"/>
                <a:gd name="connsiteY6" fmla="*/ 225743 h 279082"/>
                <a:gd name="connsiteX7" fmla="*/ 198120 w 242887"/>
                <a:gd name="connsiteY7" fmla="*/ 194310 h 279082"/>
                <a:gd name="connsiteX8" fmla="*/ 237173 w 242887"/>
                <a:gd name="connsiteY8" fmla="*/ 235268 h 279082"/>
                <a:gd name="connsiteX9" fmla="*/ 132398 w 242887"/>
                <a:gd name="connsiteY9" fmla="*/ 279083 h 279082"/>
                <a:gd name="connsiteX10" fmla="*/ 62865 w 242887"/>
                <a:gd name="connsiteY10" fmla="*/ 115253 h 279082"/>
                <a:gd name="connsiteX11" fmla="*/ 183833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3" y="201930"/>
                    <a:pt x="94298" y="225743"/>
                    <a:pt x="132398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3" y="235268"/>
                  </a:lnTo>
                  <a:cubicBezTo>
                    <a:pt x="206693" y="264795"/>
                    <a:pt x="173355" y="279083"/>
                    <a:pt x="132398" y="279083"/>
                  </a:cubicBezTo>
                  <a:close/>
                  <a:moveTo>
                    <a:pt x="62865" y="115253"/>
                  </a:moveTo>
                  <a:lnTo>
                    <a:pt x="183833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" name="Freihandform: Form 215">
              <a:extLst>
                <a:ext uri="{FF2B5EF4-FFF2-40B4-BE49-F238E27FC236}">
                  <a16:creationId xmlns:a16="http://schemas.microsoft.com/office/drawing/2014/main" id="{BAD48991-A532-43B3-9E95-62F11A304C60}"/>
                </a:ext>
              </a:extLst>
            </p:cNvPr>
            <p:cNvSpPr/>
            <p:nvPr/>
          </p:nvSpPr>
          <p:spPr>
            <a:xfrm>
              <a:off x="8720137" y="2641039"/>
              <a:ext cx="160019" cy="272657"/>
            </a:xfrm>
            <a:custGeom>
              <a:avLst/>
              <a:gdLst>
                <a:gd name="connsiteX0" fmla="*/ 160020 w 160019"/>
                <a:gd name="connsiteY0" fmla="*/ 5005 h 272657"/>
                <a:gd name="connsiteX1" fmla="*/ 150495 w 160019"/>
                <a:gd name="connsiteY1" fmla="*/ 68823 h 272657"/>
                <a:gd name="connsiteX2" fmla="*/ 116205 w 160019"/>
                <a:gd name="connsiteY2" fmla="*/ 60250 h 272657"/>
                <a:gd name="connsiteX3" fmla="*/ 61913 w 160019"/>
                <a:gd name="connsiteY3" fmla="*/ 135498 h 272657"/>
                <a:gd name="connsiteX4" fmla="*/ 61913 w 160019"/>
                <a:gd name="connsiteY4" fmla="*/ 272658 h 272657"/>
                <a:gd name="connsiteX5" fmla="*/ 0 w 160019"/>
                <a:gd name="connsiteY5" fmla="*/ 272658 h 272657"/>
                <a:gd name="connsiteX6" fmla="*/ 0 w 160019"/>
                <a:gd name="connsiteY6" fmla="*/ 5958 h 272657"/>
                <a:gd name="connsiteX7" fmla="*/ 60960 w 160019"/>
                <a:gd name="connsiteY7" fmla="*/ 5958 h 272657"/>
                <a:gd name="connsiteX8" fmla="*/ 60960 w 160019"/>
                <a:gd name="connsiteY8" fmla="*/ 40248 h 272657"/>
                <a:gd name="connsiteX9" fmla="*/ 61913 w 160019"/>
                <a:gd name="connsiteY9" fmla="*/ 40248 h 272657"/>
                <a:gd name="connsiteX10" fmla="*/ 131445 w 160019"/>
                <a:gd name="connsiteY10" fmla="*/ 243 h 272657"/>
                <a:gd name="connsiteX11" fmla="*/ 160020 w 160019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19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" name="Freihandform: Form 216">
              <a:extLst>
                <a:ext uri="{FF2B5EF4-FFF2-40B4-BE49-F238E27FC236}">
                  <a16:creationId xmlns:a16="http://schemas.microsoft.com/office/drawing/2014/main" id="{02C6746C-CEAC-4EE0-B8BA-5D70F60663E5}"/>
                </a:ext>
              </a:extLst>
            </p:cNvPr>
            <p:cNvSpPr/>
            <p:nvPr/>
          </p:nvSpPr>
          <p:spPr>
            <a:xfrm>
              <a:off x="8909684" y="2640329"/>
              <a:ext cx="205739" cy="280034"/>
            </a:xfrm>
            <a:custGeom>
              <a:avLst/>
              <a:gdLst>
                <a:gd name="connsiteX0" fmla="*/ 29527 w 205739"/>
                <a:gd name="connsiteY0" fmla="*/ 198120 h 280034"/>
                <a:gd name="connsiteX1" fmla="*/ 104775 w 205739"/>
                <a:gd name="connsiteY1" fmla="*/ 227647 h 280034"/>
                <a:gd name="connsiteX2" fmla="*/ 143827 w 205739"/>
                <a:gd name="connsiteY2" fmla="*/ 200978 h 280034"/>
                <a:gd name="connsiteX3" fmla="*/ 10477 w 205739"/>
                <a:gd name="connsiteY3" fmla="*/ 82868 h 280034"/>
                <a:gd name="connsiteX4" fmla="*/ 111442 w 205739"/>
                <a:gd name="connsiteY4" fmla="*/ 0 h 280034"/>
                <a:gd name="connsiteX5" fmla="*/ 203835 w 205739"/>
                <a:gd name="connsiteY5" fmla="*/ 27622 h 280034"/>
                <a:gd name="connsiteX6" fmla="*/ 174307 w 205739"/>
                <a:gd name="connsiteY6" fmla="*/ 76200 h 280034"/>
                <a:gd name="connsiteX7" fmla="*/ 110490 w 205739"/>
                <a:gd name="connsiteY7" fmla="*/ 52387 h 280034"/>
                <a:gd name="connsiteX8" fmla="*/ 72390 w 205739"/>
                <a:gd name="connsiteY8" fmla="*/ 77153 h 280034"/>
                <a:gd name="connsiteX9" fmla="*/ 205740 w 205739"/>
                <a:gd name="connsiteY9" fmla="*/ 195262 h 280034"/>
                <a:gd name="connsiteX10" fmla="*/ 102870 w 205739"/>
                <a:gd name="connsiteY10" fmla="*/ 280035 h 280034"/>
                <a:gd name="connsiteX11" fmla="*/ 0 w 205739"/>
                <a:gd name="connsiteY11" fmla="*/ 247650 h 280034"/>
                <a:gd name="connsiteX12" fmla="*/ 29527 w 205739"/>
                <a:gd name="connsiteY12" fmla="*/ 198120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39" h="280034">
                  <a:moveTo>
                    <a:pt x="29527" y="198120"/>
                  </a:moveTo>
                  <a:cubicBezTo>
                    <a:pt x="56197" y="218122"/>
                    <a:pt x="80963" y="227647"/>
                    <a:pt x="104775" y="227647"/>
                  </a:cubicBezTo>
                  <a:cubicBezTo>
                    <a:pt x="127635" y="227647"/>
                    <a:pt x="143827" y="217170"/>
                    <a:pt x="143827" y="200978"/>
                  </a:cubicBezTo>
                  <a:cubicBezTo>
                    <a:pt x="143827" y="155258"/>
                    <a:pt x="10477" y="171450"/>
                    <a:pt x="10477" y="82868"/>
                  </a:cubicBezTo>
                  <a:cubicBezTo>
                    <a:pt x="10477" y="33338"/>
                    <a:pt x="51435" y="0"/>
                    <a:pt x="111442" y="0"/>
                  </a:cubicBezTo>
                  <a:cubicBezTo>
                    <a:pt x="143827" y="0"/>
                    <a:pt x="175260" y="9525"/>
                    <a:pt x="203835" y="27622"/>
                  </a:cubicBezTo>
                  <a:lnTo>
                    <a:pt x="174307" y="76200"/>
                  </a:lnTo>
                  <a:cubicBezTo>
                    <a:pt x="151447" y="60960"/>
                    <a:pt x="130492" y="52387"/>
                    <a:pt x="110490" y="52387"/>
                  </a:cubicBezTo>
                  <a:cubicBezTo>
                    <a:pt x="87630" y="52387"/>
                    <a:pt x="72390" y="61912"/>
                    <a:pt x="72390" y="77153"/>
                  </a:cubicBezTo>
                  <a:cubicBezTo>
                    <a:pt x="72390" y="120968"/>
                    <a:pt x="205740" y="105728"/>
                    <a:pt x="205740" y="195262"/>
                  </a:cubicBezTo>
                  <a:cubicBezTo>
                    <a:pt x="205740" y="245745"/>
                    <a:pt x="164782" y="280035"/>
                    <a:pt x="102870" y="280035"/>
                  </a:cubicBezTo>
                  <a:cubicBezTo>
                    <a:pt x="67627" y="280035"/>
                    <a:pt x="31432" y="268605"/>
                    <a:pt x="0" y="247650"/>
                  </a:cubicBezTo>
                  <a:lnTo>
                    <a:pt x="29527" y="1981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" name="Freihandform: Form 217">
              <a:extLst>
                <a:ext uri="{FF2B5EF4-FFF2-40B4-BE49-F238E27FC236}">
                  <a16:creationId xmlns:a16="http://schemas.microsoft.com/office/drawing/2014/main" id="{05A72C58-4DE0-4C38-BB80-556FEEC3C656}"/>
                </a:ext>
              </a:extLst>
            </p:cNvPr>
            <p:cNvSpPr/>
            <p:nvPr/>
          </p:nvSpPr>
          <p:spPr>
            <a:xfrm>
              <a:off x="9173526" y="2528887"/>
              <a:ext cx="79057" cy="384810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3 w 79057"/>
                <a:gd name="connsiteY1" fmla="*/ 76200 h 384810"/>
                <a:gd name="connsiteX2" fmla="*/ 0 w 79057"/>
                <a:gd name="connsiteY2" fmla="*/ 38100 h 384810"/>
                <a:gd name="connsiteX3" fmla="*/ 39053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3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3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" name="Freihandform: Form 218">
              <a:extLst>
                <a:ext uri="{FF2B5EF4-FFF2-40B4-BE49-F238E27FC236}">
                  <a16:creationId xmlns:a16="http://schemas.microsoft.com/office/drawing/2014/main" id="{A0E61649-3F7E-4C8C-83F1-C66D8EA9E87E}"/>
                </a:ext>
              </a:extLst>
            </p:cNvPr>
            <p:cNvSpPr/>
            <p:nvPr/>
          </p:nvSpPr>
          <p:spPr>
            <a:xfrm>
              <a:off x="9297351" y="2562224"/>
              <a:ext cx="165735" cy="358139"/>
            </a:xfrm>
            <a:custGeom>
              <a:avLst/>
              <a:gdLst>
                <a:gd name="connsiteX0" fmla="*/ 165735 w 165735"/>
                <a:gd name="connsiteY0" fmla="*/ 295275 h 358139"/>
                <a:gd name="connsiteX1" fmla="*/ 165735 w 165735"/>
                <a:gd name="connsiteY1" fmla="*/ 348615 h 358139"/>
                <a:gd name="connsiteX2" fmla="*/ 113348 w 165735"/>
                <a:gd name="connsiteY2" fmla="*/ 358140 h 358139"/>
                <a:gd name="connsiteX3" fmla="*/ 40958 w 165735"/>
                <a:gd name="connsiteY3" fmla="*/ 282892 h 358139"/>
                <a:gd name="connsiteX4" fmla="*/ 40958 w 165735"/>
                <a:gd name="connsiteY4" fmla="*/ 137160 h 358139"/>
                <a:gd name="connsiteX5" fmla="*/ 0 w 165735"/>
                <a:gd name="connsiteY5" fmla="*/ 137160 h 358139"/>
                <a:gd name="connsiteX6" fmla="*/ 0 w 165735"/>
                <a:gd name="connsiteY6" fmla="*/ 85725 h 358139"/>
                <a:gd name="connsiteX7" fmla="*/ 40005 w 165735"/>
                <a:gd name="connsiteY7" fmla="*/ 85725 h 358139"/>
                <a:gd name="connsiteX8" fmla="*/ 40005 w 165735"/>
                <a:gd name="connsiteY8" fmla="*/ 13335 h 358139"/>
                <a:gd name="connsiteX9" fmla="*/ 101918 w 165735"/>
                <a:gd name="connsiteY9" fmla="*/ 0 h 358139"/>
                <a:gd name="connsiteX10" fmla="*/ 101918 w 165735"/>
                <a:gd name="connsiteY10" fmla="*/ 86677 h 358139"/>
                <a:gd name="connsiteX11" fmla="*/ 165735 w 165735"/>
                <a:gd name="connsiteY11" fmla="*/ 86677 h 358139"/>
                <a:gd name="connsiteX12" fmla="*/ 165735 w 165735"/>
                <a:gd name="connsiteY12" fmla="*/ 138113 h 358139"/>
                <a:gd name="connsiteX13" fmla="*/ 101918 w 165735"/>
                <a:gd name="connsiteY13" fmla="*/ 138113 h 358139"/>
                <a:gd name="connsiteX14" fmla="*/ 101918 w 165735"/>
                <a:gd name="connsiteY14" fmla="*/ 269558 h 358139"/>
                <a:gd name="connsiteX15" fmla="*/ 130493 w 165735"/>
                <a:gd name="connsiteY15" fmla="*/ 304800 h 358139"/>
                <a:gd name="connsiteX16" fmla="*/ 165735 w 165735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5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8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3"/>
                    <a:pt x="110490" y="304800"/>
                    <a:pt x="130493" y="304800"/>
                  </a:cubicBezTo>
                  <a:cubicBezTo>
                    <a:pt x="141923" y="303848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" name="Freihandform: Form 219">
              <a:extLst>
                <a:ext uri="{FF2B5EF4-FFF2-40B4-BE49-F238E27FC236}">
                  <a16:creationId xmlns:a16="http://schemas.microsoft.com/office/drawing/2014/main" id="{3F6D80B1-68B2-42A7-A0B9-EA0DF016CA36}"/>
                </a:ext>
              </a:extLst>
            </p:cNvPr>
            <p:cNvSpPr/>
            <p:nvPr/>
          </p:nvSpPr>
          <p:spPr>
            <a:xfrm>
              <a:off x="9511664" y="2533649"/>
              <a:ext cx="225742" cy="386714"/>
            </a:xfrm>
            <a:custGeom>
              <a:avLst/>
              <a:gdLst>
                <a:gd name="connsiteX0" fmla="*/ 114300 w 225742"/>
                <a:gd name="connsiteY0" fmla="*/ 215265 h 386714"/>
                <a:gd name="connsiteX1" fmla="*/ 164783 w 225742"/>
                <a:gd name="connsiteY1" fmla="*/ 220980 h 386714"/>
                <a:gd name="connsiteX2" fmla="*/ 164783 w 225742"/>
                <a:gd name="connsiteY2" fmla="*/ 211455 h 386714"/>
                <a:gd name="connsiteX3" fmla="*/ 105728 w 225742"/>
                <a:gd name="connsiteY3" fmla="*/ 160020 h 386714"/>
                <a:gd name="connsiteX4" fmla="*/ 38100 w 225742"/>
                <a:gd name="connsiteY4" fmla="*/ 175260 h 386714"/>
                <a:gd name="connsiteX5" fmla="*/ 24765 w 225742"/>
                <a:gd name="connsiteY5" fmla="*/ 122873 h 386714"/>
                <a:gd name="connsiteX6" fmla="*/ 112395 w 225742"/>
                <a:gd name="connsiteY6" fmla="*/ 107632 h 386714"/>
                <a:gd name="connsiteX7" fmla="*/ 225743 w 225742"/>
                <a:gd name="connsiteY7" fmla="*/ 210502 h 386714"/>
                <a:gd name="connsiteX8" fmla="*/ 225743 w 225742"/>
                <a:gd name="connsiteY8" fmla="*/ 381000 h 386714"/>
                <a:gd name="connsiteX9" fmla="*/ 166688 w 225742"/>
                <a:gd name="connsiteY9" fmla="*/ 381000 h 386714"/>
                <a:gd name="connsiteX10" fmla="*/ 166688 w 225742"/>
                <a:gd name="connsiteY10" fmla="*/ 352425 h 386714"/>
                <a:gd name="connsiteX11" fmla="*/ 165735 w 225742"/>
                <a:gd name="connsiteY11" fmla="*/ 352425 h 386714"/>
                <a:gd name="connsiteX12" fmla="*/ 87630 w 225742"/>
                <a:gd name="connsiteY12" fmla="*/ 386715 h 386714"/>
                <a:gd name="connsiteX13" fmla="*/ 0 w 225742"/>
                <a:gd name="connsiteY13" fmla="*/ 301942 h 386714"/>
                <a:gd name="connsiteX14" fmla="*/ 114300 w 225742"/>
                <a:gd name="connsiteY14" fmla="*/ 215265 h 386714"/>
                <a:gd name="connsiteX15" fmla="*/ 63818 w 225742"/>
                <a:gd name="connsiteY15" fmla="*/ 72390 h 386714"/>
                <a:gd name="connsiteX16" fmla="*/ 26670 w 225742"/>
                <a:gd name="connsiteY16" fmla="*/ 36195 h 386714"/>
                <a:gd name="connsiteX17" fmla="*/ 63818 w 225742"/>
                <a:gd name="connsiteY17" fmla="*/ 0 h 386714"/>
                <a:gd name="connsiteX18" fmla="*/ 100965 w 225742"/>
                <a:gd name="connsiteY18" fmla="*/ 36195 h 386714"/>
                <a:gd name="connsiteX19" fmla="*/ 63818 w 225742"/>
                <a:gd name="connsiteY19" fmla="*/ 72390 h 386714"/>
                <a:gd name="connsiteX20" fmla="*/ 103823 w 225742"/>
                <a:gd name="connsiteY20" fmla="*/ 340042 h 386714"/>
                <a:gd name="connsiteX21" fmla="*/ 164783 w 225742"/>
                <a:gd name="connsiteY21" fmla="*/ 307658 h 386714"/>
                <a:gd name="connsiteX22" fmla="*/ 164783 w 225742"/>
                <a:gd name="connsiteY22" fmla="*/ 261938 h 386714"/>
                <a:gd name="connsiteX23" fmla="*/ 120968 w 225742"/>
                <a:gd name="connsiteY23" fmla="*/ 257175 h 386714"/>
                <a:gd name="connsiteX24" fmla="*/ 59055 w 225742"/>
                <a:gd name="connsiteY24" fmla="*/ 300990 h 386714"/>
                <a:gd name="connsiteX25" fmla="*/ 103823 w 225742"/>
                <a:gd name="connsiteY25" fmla="*/ 340042 h 386714"/>
                <a:gd name="connsiteX26" fmla="*/ 172403 w 225742"/>
                <a:gd name="connsiteY26" fmla="*/ 72390 h 386714"/>
                <a:gd name="connsiteX27" fmla="*/ 135255 w 225742"/>
                <a:gd name="connsiteY27" fmla="*/ 36195 h 386714"/>
                <a:gd name="connsiteX28" fmla="*/ 172403 w 225742"/>
                <a:gd name="connsiteY28" fmla="*/ 0 h 386714"/>
                <a:gd name="connsiteX29" fmla="*/ 209550 w 225742"/>
                <a:gd name="connsiteY29" fmla="*/ 36195 h 386714"/>
                <a:gd name="connsiteX30" fmla="*/ 172403 w 225742"/>
                <a:gd name="connsiteY30" fmla="*/ 72390 h 38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4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2"/>
                    <a:pt x="112395" y="107632"/>
                  </a:cubicBezTo>
                  <a:cubicBezTo>
                    <a:pt x="187643" y="107632"/>
                    <a:pt x="225743" y="142875"/>
                    <a:pt x="225743" y="210502"/>
                  </a:cubicBezTo>
                  <a:lnTo>
                    <a:pt x="225743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8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8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8" y="72390"/>
                  </a:cubicBezTo>
                  <a:close/>
                  <a:moveTo>
                    <a:pt x="103823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1938"/>
                  </a:lnTo>
                  <a:cubicBezTo>
                    <a:pt x="150495" y="258127"/>
                    <a:pt x="135255" y="257175"/>
                    <a:pt x="120968" y="257175"/>
                  </a:cubicBezTo>
                  <a:cubicBezTo>
                    <a:pt x="81915" y="257175"/>
                    <a:pt x="59055" y="272415"/>
                    <a:pt x="59055" y="300990"/>
                  </a:cubicBezTo>
                  <a:cubicBezTo>
                    <a:pt x="59055" y="324803"/>
                    <a:pt x="76200" y="340042"/>
                    <a:pt x="103823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" name="Freihandform: Form 220">
              <a:extLst>
                <a:ext uri="{FF2B5EF4-FFF2-40B4-BE49-F238E27FC236}">
                  <a16:creationId xmlns:a16="http://schemas.microsoft.com/office/drawing/2014/main" id="{3E06D477-A922-4FCD-BE95-3F7F2F30D75F}"/>
                </a:ext>
              </a:extLst>
            </p:cNvPr>
            <p:cNvSpPr/>
            <p:nvPr/>
          </p:nvSpPr>
          <p:spPr>
            <a:xfrm>
              <a:off x="9785984" y="2562224"/>
              <a:ext cx="165734" cy="358139"/>
            </a:xfrm>
            <a:custGeom>
              <a:avLst/>
              <a:gdLst>
                <a:gd name="connsiteX0" fmla="*/ 165735 w 165734"/>
                <a:gd name="connsiteY0" fmla="*/ 295275 h 358139"/>
                <a:gd name="connsiteX1" fmla="*/ 165735 w 165734"/>
                <a:gd name="connsiteY1" fmla="*/ 348615 h 358139"/>
                <a:gd name="connsiteX2" fmla="*/ 113347 w 165734"/>
                <a:gd name="connsiteY2" fmla="*/ 358140 h 358139"/>
                <a:gd name="connsiteX3" fmla="*/ 40957 w 165734"/>
                <a:gd name="connsiteY3" fmla="*/ 282892 h 358139"/>
                <a:gd name="connsiteX4" fmla="*/ 40957 w 165734"/>
                <a:gd name="connsiteY4" fmla="*/ 137160 h 358139"/>
                <a:gd name="connsiteX5" fmla="*/ 0 w 165734"/>
                <a:gd name="connsiteY5" fmla="*/ 137160 h 358139"/>
                <a:gd name="connsiteX6" fmla="*/ 0 w 165734"/>
                <a:gd name="connsiteY6" fmla="*/ 85725 h 358139"/>
                <a:gd name="connsiteX7" fmla="*/ 40005 w 165734"/>
                <a:gd name="connsiteY7" fmla="*/ 85725 h 358139"/>
                <a:gd name="connsiteX8" fmla="*/ 40005 w 165734"/>
                <a:gd name="connsiteY8" fmla="*/ 13335 h 358139"/>
                <a:gd name="connsiteX9" fmla="*/ 101917 w 165734"/>
                <a:gd name="connsiteY9" fmla="*/ 0 h 358139"/>
                <a:gd name="connsiteX10" fmla="*/ 101917 w 165734"/>
                <a:gd name="connsiteY10" fmla="*/ 86677 h 358139"/>
                <a:gd name="connsiteX11" fmla="*/ 165735 w 165734"/>
                <a:gd name="connsiteY11" fmla="*/ 86677 h 358139"/>
                <a:gd name="connsiteX12" fmla="*/ 165735 w 165734"/>
                <a:gd name="connsiteY12" fmla="*/ 138113 h 358139"/>
                <a:gd name="connsiteX13" fmla="*/ 101917 w 165734"/>
                <a:gd name="connsiteY13" fmla="*/ 138113 h 358139"/>
                <a:gd name="connsiteX14" fmla="*/ 101917 w 165734"/>
                <a:gd name="connsiteY14" fmla="*/ 269558 h 358139"/>
                <a:gd name="connsiteX15" fmla="*/ 130492 w 165734"/>
                <a:gd name="connsiteY15" fmla="*/ 304800 h 358139"/>
                <a:gd name="connsiteX16" fmla="*/ 165735 w 165734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7" y="0"/>
                  </a:lnTo>
                  <a:lnTo>
                    <a:pt x="101917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7" y="138113"/>
                  </a:lnTo>
                  <a:lnTo>
                    <a:pt x="101917" y="269558"/>
                  </a:lnTo>
                  <a:cubicBezTo>
                    <a:pt x="101917" y="294323"/>
                    <a:pt x="110490" y="304800"/>
                    <a:pt x="130492" y="304800"/>
                  </a:cubicBezTo>
                  <a:cubicBezTo>
                    <a:pt x="142875" y="303848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" name="Freihandform: Form 221">
              <a:extLst>
                <a:ext uri="{FF2B5EF4-FFF2-40B4-BE49-F238E27FC236}">
                  <a16:creationId xmlns:a16="http://schemas.microsoft.com/office/drawing/2014/main" id="{971F639B-A3DD-4507-85A8-F5F4D5D32BD0}"/>
                </a:ext>
              </a:extLst>
            </p:cNvPr>
            <p:cNvSpPr/>
            <p:nvPr/>
          </p:nvSpPr>
          <p:spPr>
            <a:xfrm>
              <a:off x="2242184" y="3122294"/>
              <a:ext cx="275272" cy="368617"/>
            </a:xfrm>
            <a:custGeom>
              <a:avLst/>
              <a:gdLst>
                <a:gd name="connsiteX0" fmla="*/ 275273 w 275272"/>
                <a:gd name="connsiteY0" fmla="*/ 60960 h 368617"/>
                <a:gd name="connsiteX1" fmla="*/ 170498 w 275272"/>
                <a:gd name="connsiteY1" fmla="*/ 60960 h 368617"/>
                <a:gd name="connsiteX2" fmla="*/ 170498 w 275272"/>
                <a:gd name="connsiteY2" fmla="*/ 368617 h 368617"/>
                <a:gd name="connsiteX3" fmla="*/ 104775 w 275272"/>
                <a:gd name="connsiteY3" fmla="*/ 368617 h 368617"/>
                <a:gd name="connsiteX4" fmla="*/ 104775 w 275272"/>
                <a:gd name="connsiteY4" fmla="*/ 60960 h 368617"/>
                <a:gd name="connsiteX5" fmla="*/ 0 w 275272"/>
                <a:gd name="connsiteY5" fmla="*/ 60960 h 368617"/>
                <a:gd name="connsiteX6" fmla="*/ 0 w 275272"/>
                <a:gd name="connsiteY6" fmla="*/ 0 h 368617"/>
                <a:gd name="connsiteX7" fmla="*/ 275273 w 275272"/>
                <a:gd name="connsiteY7" fmla="*/ 0 h 368617"/>
                <a:gd name="connsiteX8" fmla="*/ 275273 w 275272"/>
                <a:gd name="connsiteY8" fmla="*/ 60960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272" h="368617">
                  <a:moveTo>
                    <a:pt x="275273" y="60960"/>
                  </a:moveTo>
                  <a:lnTo>
                    <a:pt x="170498" y="60960"/>
                  </a:lnTo>
                  <a:lnTo>
                    <a:pt x="170498" y="368617"/>
                  </a:lnTo>
                  <a:lnTo>
                    <a:pt x="104775" y="368617"/>
                  </a:lnTo>
                  <a:lnTo>
                    <a:pt x="104775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275273" y="0"/>
                  </a:lnTo>
                  <a:lnTo>
                    <a:pt x="275273" y="6096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" name="Freihandform: Form 222">
              <a:extLst>
                <a:ext uri="{FF2B5EF4-FFF2-40B4-BE49-F238E27FC236}">
                  <a16:creationId xmlns:a16="http://schemas.microsoft.com/office/drawing/2014/main" id="{51DEA9D9-EC08-4658-B795-B6A2BB9D56CB}"/>
                </a:ext>
              </a:extLst>
            </p:cNvPr>
            <p:cNvSpPr/>
            <p:nvPr/>
          </p:nvSpPr>
          <p:spPr>
            <a:xfrm>
              <a:off x="2519362" y="3217544"/>
              <a:ext cx="242887" cy="279082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3817 w 242887"/>
                <a:gd name="connsiteY5" fmla="*/ 160972 h 279082"/>
                <a:gd name="connsiteX6" fmla="*/ 133350 w 242887"/>
                <a:gd name="connsiteY6" fmla="*/ 225742 h 279082"/>
                <a:gd name="connsiteX7" fmla="*/ 199073 w 242887"/>
                <a:gd name="connsiteY7" fmla="*/ 194310 h 279082"/>
                <a:gd name="connsiteX8" fmla="*/ 238125 w 242887"/>
                <a:gd name="connsiteY8" fmla="*/ 235267 h 279082"/>
                <a:gd name="connsiteX9" fmla="*/ 132398 w 242887"/>
                <a:gd name="connsiteY9" fmla="*/ 279083 h 279082"/>
                <a:gd name="connsiteX10" fmla="*/ 62865 w 242887"/>
                <a:gd name="connsiteY10" fmla="*/ 115252 h 279082"/>
                <a:gd name="connsiteX11" fmla="*/ 183833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3817" y="160972"/>
                  </a:lnTo>
                  <a:cubicBezTo>
                    <a:pt x="70485" y="201930"/>
                    <a:pt x="95250" y="225742"/>
                    <a:pt x="133350" y="225742"/>
                  </a:cubicBezTo>
                  <a:cubicBezTo>
                    <a:pt x="158115" y="225742"/>
                    <a:pt x="178117" y="216217"/>
                    <a:pt x="199073" y="194310"/>
                  </a:cubicBezTo>
                  <a:lnTo>
                    <a:pt x="238125" y="235267"/>
                  </a:lnTo>
                  <a:cubicBezTo>
                    <a:pt x="206692" y="264795"/>
                    <a:pt x="172402" y="279083"/>
                    <a:pt x="132398" y="279083"/>
                  </a:cubicBezTo>
                  <a:close/>
                  <a:moveTo>
                    <a:pt x="62865" y="115252"/>
                  </a:moveTo>
                  <a:lnTo>
                    <a:pt x="183833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" name="Freihandform: Form 223">
              <a:extLst>
                <a:ext uri="{FF2B5EF4-FFF2-40B4-BE49-F238E27FC236}">
                  <a16:creationId xmlns:a16="http://schemas.microsoft.com/office/drawing/2014/main" id="{2820FAB4-A19F-4AF2-8A19-DF0C1D1F498B}"/>
                </a:ext>
              </a:extLst>
            </p:cNvPr>
            <p:cNvSpPr/>
            <p:nvPr/>
          </p:nvSpPr>
          <p:spPr>
            <a:xfrm>
              <a:off x="2816541" y="3216591"/>
              <a:ext cx="224790" cy="280035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3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3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6688" y="66675"/>
                    <a:pt x="149543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3" y="222885"/>
                    <a:pt x="166688" y="213360"/>
                    <a:pt x="183833" y="193358"/>
                  </a:cubicBezTo>
                  <a:lnTo>
                    <a:pt x="222885" y="2371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" name="Freihandform: Form 224">
              <a:extLst>
                <a:ext uri="{FF2B5EF4-FFF2-40B4-BE49-F238E27FC236}">
                  <a16:creationId xmlns:a16="http://schemas.microsoft.com/office/drawing/2014/main" id="{ADE4BCDB-A580-4A9F-A5BB-89E52A711B91}"/>
                </a:ext>
              </a:extLst>
            </p:cNvPr>
            <p:cNvSpPr/>
            <p:nvPr/>
          </p:nvSpPr>
          <p:spPr>
            <a:xfrm>
              <a:off x="3095624" y="3101339"/>
              <a:ext cx="228600" cy="389572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" name="Freihandform: Form 225">
              <a:extLst>
                <a:ext uri="{FF2B5EF4-FFF2-40B4-BE49-F238E27FC236}">
                  <a16:creationId xmlns:a16="http://schemas.microsoft.com/office/drawing/2014/main" id="{831F12DF-1D05-40FC-9882-BC12982CFC8B}"/>
                </a:ext>
              </a:extLst>
            </p:cNvPr>
            <p:cNvSpPr/>
            <p:nvPr/>
          </p:nvSpPr>
          <p:spPr>
            <a:xfrm>
              <a:off x="3404234" y="3217544"/>
              <a:ext cx="228600" cy="27336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7 h 273367"/>
                <a:gd name="connsiteX6" fmla="*/ 0 w 228600"/>
                <a:gd name="connsiteY6" fmla="*/ 273367 h 273367"/>
                <a:gd name="connsiteX7" fmla="*/ 0 w 228600"/>
                <a:gd name="connsiteY7" fmla="*/ 6667 h 273367"/>
                <a:gd name="connsiteX8" fmla="*/ 61913 w 228600"/>
                <a:gd name="connsiteY8" fmla="*/ 6667 h 273367"/>
                <a:gd name="connsiteX9" fmla="*/ 61913 w 228600"/>
                <a:gd name="connsiteY9" fmla="*/ 39052 h 273367"/>
                <a:gd name="connsiteX10" fmla="*/ 62865 w 228600"/>
                <a:gd name="connsiteY10" fmla="*/ 39052 h 273367"/>
                <a:gd name="connsiteX11" fmla="*/ 140970 w 228600"/>
                <a:gd name="connsiteY11" fmla="*/ 0 h 273367"/>
                <a:gd name="connsiteX12" fmla="*/ 228600 w 228600"/>
                <a:gd name="connsiteY12" fmla="*/ 107633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7"/>
                  </a:lnTo>
                  <a:lnTo>
                    <a:pt x="0" y="273367"/>
                  </a:lnTo>
                  <a:lnTo>
                    <a:pt x="0" y="6667"/>
                  </a:lnTo>
                  <a:lnTo>
                    <a:pt x="61913" y="6667"/>
                  </a:lnTo>
                  <a:lnTo>
                    <a:pt x="61913" y="39052"/>
                  </a:lnTo>
                  <a:lnTo>
                    <a:pt x="62865" y="39052"/>
                  </a:lnTo>
                  <a:cubicBezTo>
                    <a:pt x="78105" y="15240"/>
                    <a:pt x="106680" y="0"/>
                    <a:pt x="140970" y="0"/>
                  </a:cubicBezTo>
                  <a:cubicBezTo>
                    <a:pt x="201930" y="0"/>
                    <a:pt x="228600" y="44767"/>
                    <a:pt x="228600" y="107633"/>
                  </a:cubicBezTo>
                  <a:lnTo>
                    <a:pt x="228600" y="2724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" name="Freihandform: Form 226">
              <a:extLst>
                <a:ext uri="{FF2B5EF4-FFF2-40B4-BE49-F238E27FC236}">
                  <a16:creationId xmlns:a16="http://schemas.microsoft.com/office/drawing/2014/main" id="{8D5E3ED4-BC93-448B-A458-7FB03C974CFC}"/>
                </a:ext>
              </a:extLst>
            </p:cNvPr>
            <p:cNvSpPr/>
            <p:nvPr/>
          </p:nvSpPr>
          <p:spPr>
            <a:xfrm>
              <a:off x="3703319" y="3105149"/>
              <a:ext cx="79057" cy="384809"/>
            </a:xfrm>
            <a:custGeom>
              <a:avLst/>
              <a:gdLst>
                <a:gd name="connsiteX0" fmla="*/ 79058 w 79057"/>
                <a:gd name="connsiteY0" fmla="*/ 38100 h 384809"/>
                <a:gd name="connsiteX1" fmla="*/ 39052 w 79057"/>
                <a:gd name="connsiteY1" fmla="*/ 76200 h 384809"/>
                <a:gd name="connsiteX2" fmla="*/ 0 w 79057"/>
                <a:gd name="connsiteY2" fmla="*/ 38100 h 384809"/>
                <a:gd name="connsiteX3" fmla="*/ 39052 w 79057"/>
                <a:gd name="connsiteY3" fmla="*/ 0 h 384809"/>
                <a:gd name="connsiteX4" fmla="*/ 79058 w 79057"/>
                <a:gd name="connsiteY4" fmla="*/ 38100 h 384809"/>
                <a:gd name="connsiteX5" fmla="*/ 70485 w 79057"/>
                <a:gd name="connsiteY5" fmla="*/ 384810 h 384809"/>
                <a:gd name="connsiteX6" fmla="*/ 8572 w 79057"/>
                <a:gd name="connsiteY6" fmla="*/ 384810 h 384809"/>
                <a:gd name="connsiteX7" fmla="*/ 8572 w 79057"/>
                <a:gd name="connsiteY7" fmla="*/ 118110 h 384809"/>
                <a:gd name="connsiteX8" fmla="*/ 70485 w 79057"/>
                <a:gd name="connsiteY8" fmla="*/ 118110 h 384809"/>
                <a:gd name="connsiteX9" fmla="*/ 70485 w 79057"/>
                <a:gd name="connsiteY9" fmla="*/ 384810 h 38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09">
                  <a:moveTo>
                    <a:pt x="79058" y="38100"/>
                  </a:moveTo>
                  <a:cubicBezTo>
                    <a:pt x="79058" y="60008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2"/>
                    <a:pt x="18097" y="0"/>
                    <a:pt x="39052" y="0"/>
                  </a:cubicBezTo>
                  <a:cubicBezTo>
                    <a:pt x="60960" y="0"/>
                    <a:pt x="79058" y="16192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2" y="384810"/>
                  </a:lnTo>
                  <a:lnTo>
                    <a:pt x="8572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" name="Freihandform: Form 227">
              <a:extLst>
                <a:ext uri="{FF2B5EF4-FFF2-40B4-BE49-F238E27FC236}">
                  <a16:creationId xmlns:a16="http://schemas.microsoft.com/office/drawing/2014/main" id="{D87BD898-325B-46AB-B66D-5D8C41E91BAD}"/>
                </a:ext>
              </a:extLst>
            </p:cNvPr>
            <p:cNvSpPr/>
            <p:nvPr/>
          </p:nvSpPr>
          <p:spPr>
            <a:xfrm>
              <a:off x="3830954" y="3216591"/>
              <a:ext cx="205740" cy="280035"/>
            </a:xfrm>
            <a:custGeom>
              <a:avLst/>
              <a:gdLst>
                <a:gd name="connsiteX0" fmla="*/ 29528 w 205740"/>
                <a:gd name="connsiteY0" fmla="*/ 198120 h 280035"/>
                <a:gd name="connsiteX1" fmla="*/ 104775 w 205740"/>
                <a:gd name="connsiteY1" fmla="*/ 227648 h 280035"/>
                <a:gd name="connsiteX2" fmla="*/ 143828 w 205740"/>
                <a:gd name="connsiteY2" fmla="*/ 200978 h 280035"/>
                <a:gd name="connsiteX3" fmla="*/ 10478 w 205740"/>
                <a:gd name="connsiteY3" fmla="*/ 82868 h 280035"/>
                <a:gd name="connsiteX4" fmla="*/ 111442 w 205740"/>
                <a:gd name="connsiteY4" fmla="*/ 0 h 280035"/>
                <a:gd name="connsiteX5" fmla="*/ 203835 w 205740"/>
                <a:gd name="connsiteY5" fmla="*/ 27623 h 280035"/>
                <a:gd name="connsiteX6" fmla="*/ 174308 w 205740"/>
                <a:gd name="connsiteY6" fmla="*/ 76200 h 280035"/>
                <a:gd name="connsiteX7" fmla="*/ 110490 w 205740"/>
                <a:gd name="connsiteY7" fmla="*/ 52388 h 280035"/>
                <a:gd name="connsiteX8" fmla="*/ 72390 w 205740"/>
                <a:gd name="connsiteY8" fmla="*/ 77153 h 280035"/>
                <a:gd name="connsiteX9" fmla="*/ 205740 w 205740"/>
                <a:gd name="connsiteY9" fmla="*/ 195263 h 280035"/>
                <a:gd name="connsiteX10" fmla="*/ 102870 w 205740"/>
                <a:gd name="connsiteY10" fmla="*/ 280035 h 280035"/>
                <a:gd name="connsiteX11" fmla="*/ 0 w 205740"/>
                <a:gd name="connsiteY11" fmla="*/ 247650 h 280035"/>
                <a:gd name="connsiteX12" fmla="*/ 29528 w 205740"/>
                <a:gd name="connsiteY12" fmla="*/ 198120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40" h="280035">
                  <a:moveTo>
                    <a:pt x="29528" y="198120"/>
                  </a:moveTo>
                  <a:cubicBezTo>
                    <a:pt x="55245" y="218123"/>
                    <a:pt x="80963" y="227648"/>
                    <a:pt x="104775" y="227648"/>
                  </a:cubicBezTo>
                  <a:cubicBezTo>
                    <a:pt x="127635" y="227648"/>
                    <a:pt x="143828" y="217170"/>
                    <a:pt x="143828" y="200978"/>
                  </a:cubicBezTo>
                  <a:cubicBezTo>
                    <a:pt x="143828" y="155258"/>
                    <a:pt x="10478" y="171450"/>
                    <a:pt x="10478" y="82868"/>
                  </a:cubicBezTo>
                  <a:cubicBezTo>
                    <a:pt x="10478" y="33338"/>
                    <a:pt x="51435" y="0"/>
                    <a:pt x="111442" y="0"/>
                  </a:cubicBezTo>
                  <a:cubicBezTo>
                    <a:pt x="143828" y="0"/>
                    <a:pt x="175260" y="9525"/>
                    <a:pt x="203835" y="27623"/>
                  </a:cubicBezTo>
                  <a:lnTo>
                    <a:pt x="174308" y="76200"/>
                  </a:lnTo>
                  <a:cubicBezTo>
                    <a:pt x="151448" y="60960"/>
                    <a:pt x="130492" y="52388"/>
                    <a:pt x="110490" y="52388"/>
                  </a:cubicBezTo>
                  <a:cubicBezTo>
                    <a:pt x="87630" y="52388"/>
                    <a:pt x="72390" y="61913"/>
                    <a:pt x="72390" y="77153"/>
                  </a:cubicBezTo>
                  <a:cubicBezTo>
                    <a:pt x="72390" y="120967"/>
                    <a:pt x="205740" y="105728"/>
                    <a:pt x="205740" y="195263"/>
                  </a:cubicBezTo>
                  <a:cubicBezTo>
                    <a:pt x="205740" y="245745"/>
                    <a:pt x="164783" y="280035"/>
                    <a:pt x="102870" y="280035"/>
                  </a:cubicBezTo>
                  <a:cubicBezTo>
                    <a:pt x="67628" y="280035"/>
                    <a:pt x="31433" y="268605"/>
                    <a:pt x="0" y="247650"/>
                  </a:cubicBezTo>
                  <a:lnTo>
                    <a:pt x="29528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9" name="Freihandform: Form 228">
              <a:extLst>
                <a:ext uri="{FF2B5EF4-FFF2-40B4-BE49-F238E27FC236}">
                  <a16:creationId xmlns:a16="http://schemas.microsoft.com/office/drawing/2014/main" id="{D423DCF8-DEE3-4BFD-9B18-63507D079DB4}"/>
                </a:ext>
              </a:extLst>
            </p:cNvPr>
            <p:cNvSpPr/>
            <p:nvPr/>
          </p:nvSpPr>
          <p:spPr>
            <a:xfrm>
              <a:off x="4087177" y="3216591"/>
              <a:ext cx="224790" cy="280035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2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5735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2" y="193358"/>
                  </a:cubicBezTo>
                  <a:lnTo>
                    <a:pt x="222885" y="2371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0" name="Freihandform: Form 229">
              <a:extLst>
                <a:ext uri="{FF2B5EF4-FFF2-40B4-BE49-F238E27FC236}">
                  <a16:creationId xmlns:a16="http://schemas.microsoft.com/office/drawing/2014/main" id="{236FD39F-A3FE-4AFA-920A-B313EC35A4CB}"/>
                </a:ext>
              </a:extLst>
            </p:cNvPr>
            <p:cNvSpPr/>
            <p:nvPr/>
          </p:nvSpPr>
          <p:spPr>
            <a:xfrm>
              <a:off x="4366259" y="3101339"/>
              <a:ext cx="228600" cy="389572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1" name="Freihandform: Form 230">
              <a:extLst>
                <a:ext uri="{FF2B5EF4-FFF2-40B4-BE49-F238E27FC236}">
                  <a16:creationId xmlns:a16="http://schemas.microsoft.com/office/drawing/2014/main" id="{3E8E8E81-D956-4435-A47C-3D9002D81511}"/>
                </a:ext>
              </a:extLst>
            </p:cNvPr>
            <p:cNvSpPr/>
            <p:nvPr/>
          </p:nvSpPr>
          <p:spPr>
            <a:xfrm>
              <a:off x="4659629" y="3217544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2 h 279082"/>
                <a:gd name="connsiteX7" fmla="*/ 198120 w 242887"/>
                <a:gd name="connsiteY7" fmla="*/ 194310 h 279082"/>
                <a:gd name="connsiteX8" fmla="*/ 237172 w 242887"/>
                <a:gd name="connsiteY8" fmla="*/ 235267 h 279082"/>
                <a:gd name="connsiteX9" fmla="*/ 132397 w 242887"/>
                <a:gd name="connsiteY9" fmla="*/ 279083 h 279082"/>
                <a:gd name="connsiteX10" fmla="*/ 62865 w 242887"/>
                <a:gd name="connsiteY10" fmla="*/ 115252 h 279082"/>
                <a:gd name="connsiteX11" fmla="*/ 183832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2"/>
                    <a:pt x="132397" y="225742"/>
                  </a:cubicBezTo>
                  <a:cubicBezTo>
                    <a:pt x="157163" y="225742"/>
                    <a:pt x="177165" y="216217"/>
                    <a:pt x="198120" y="194310"/>
                  </a:cubicBezTo>
                  <a:lnTo>
                    <a:pt x="237172" y="235267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2865" y="115252"/>
                  </a:moveTo>
                  <a:lnTo>
                    <a:pt x="183832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" name="Freihandform: Form 231">
              <a:extLst>
                <a:ext uri="{FF2B5EF4-FFF2-40B4-BE49-F238E27FC236}">
                  <a16:creationId xmlns:a16="http://schemas.microsoft.com/office/drawing/2014/main" id="{62ABAA15-CBF5-4139-A9FB-27BDA1506197}"/>
                </a:ext>
              </a:extLst>
            </p:cNvPr>
            <p:cNvSpPr/>
            <p:nvPr/>
          </p:nvSpPr>
          <p:spPr>
            <a:xfrm>
              <a:off x="5130164" y="3122294"/>
              <a:ext cx="231457" cy="368617"/>
            </a:xfrm>
            <a:custGeom>
              <a:avLst/>
              <a:gdLst>
                <a:gd name="connsiteX0" fmla="*/ 231457 w 231457"/>
                <a:gd name="connsiteY0" fmla="*/ 60007 h 368617"/>
                <a:gd name="connsiteX1" fmla="*/ 65722 w 231457"/>
                <a:gd name="connsiteY1" fmla="*/ 60007 h 368617"/>
                <a:gd name="connsiteX2" fmla="*/ 65722 w 231457"/>
                <a:gd name="connsiteY2" fmla="*/ 151447 h 368617"/>
                <a:gd name="connsiteX3" fmla="*/ 189547 w 231457"/>
                <a:gd name="connsiteY3" fmla="*/ 151447 h 368617"/>
                <a:gd name="connsiteX4" fmla="*/ 189547 w 231457"/>
                <a:gd name="connsiteY4" fmla="*/ 211455 h 368617"/>
                <a:gd name="connsiteX5" fmla="*/ 65722 w 231457"/>
                <a:gd name="connsiteY5" fmla="*/ 211455 h 368617"/>
                <a:gd name="connsiteX6" fmla="*/ 65722 w 231457"/>
                <a:gd name="connsiteY6" fmla="*/ 368617 h 368617"/>
                <a:gd name="connsiteX7" fmla="*/ 0 w 231457"/>
                <a:gd name="connsiteY7" fmla="*/ 368617 h 368617"/>
                <a:gd name="connsiteX8" fmla="*/ 0 w 231457"/>
                <a:gd name="connsiteY8" fmla="*/ 0 h 368617"/>
                <a:gd name="connsiteX9" fmla="*/ 231457 w 231457"/>
                <a:gd name="connsiteY9" fmla="*/ 0 h 368617"/>
                <a:gd name="connsiteX10" fmla="*/ 231457 w 231457"/>
                <a:gd name="connsiteY10" fmla="*/ 60007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457" h="368617">
                  <a:moveTo>
                    <a:pt x="231457" y="60007"/>
                  </a:moveTo>
                  <a:lnTo>
                    <a:pt x="65722" y="60007"/>
                  </a:lnTo>
                  <a:lnTo>
                    <a:pt x="65722" y="151447"/>
                  </a:lnTo>
                  <a:lnTo>
                    <a:pt x="189547" y="151447"/>
                  </a:lnTo>
                  <a:lnTo>
                    <a:pt x="189547" y="211455"/>
                  </a:lnTo>
                  <a:lnTo>
                    <a:pt x="65722" y="211455"/>
                  </a:lnTo>
                  <a:lnTo>
                    <a:pt x="65722" y="368617"/>
                  </a:lnTo>
                  <a:lnTo>
                    <a:pt x="0" y="368617"/>
                  </a:lnTo>
                  <a:lnTo>
                    <a:pt x="0" y="0"/>
                  </a:lnTo>
                  <a:lnTo>
                    <a:pt x="231457" y="0"/>
                  </a:lnTo>
                  <a:lnTo>
                    <a:pt x="231457" y="6000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3" name="Freihandform: Form 232">
              <a:extLst>
                <a:ext uri="{FF2B5EF4-FFF2-40B4-BE49-F238E27FC236}">
                  <a16:creationId xmlns:a16="http://schemas.microsoft.com/office/drawing/2014/main" id="{8FC7C13A-9061-428A-A3B8-DA298F794BB8}"/>
                </a:ext>
              </a:extLst>
            </p:cNvPr>
            <p:cNvSpPr/>
            <p:nvPr/>
          </p:nvSpPr>
          <p:spPr>
            <a:xfrm>
              <a:off x="5373052" y="3217544"/>
              <a:ext cx="226694" cy="279082"/>
            </a:xfrm>
            <a:custGeom>
              <a:avLst/>
              <a:gdLst>
                <a:gd name="connsiteX0" fmla="*/ 115253 w 226694"/>
                <a:gd name="connsiteY0" fmla="*/ 107633 h 279082"/>
                <a:gd name="connsiteX1" fmla="*/ 165735 w 226694"/>
                <a:gd name="connsiteY1" fmla="*/ 113347 h 279082"/>
                <a:gd name="connsiteX2" fmla="*/ 165735 w 226694"/>
                <a:gd name="connsiteY2" fmla="*/ 103822 h 279082"/>
                <a:gd name="connsiteX3" fmla="*/ 106680 w 226694"/>
                <a:gd name="connsiteY3" fmla="*/ 52388 h 279082"/>
                <a:gd name="connsiteX4" fmla="*/ 39053 w 226694"/>
                <a:gd name="connsiteY4" fmla="*/ 67627 h 279082"/>
                <a:gd name="connsiteX5" fmla="*/ 25717 w 226694"/>
                <a:gd name="connsiteY5" fmla="*/ 15240 h 279082"/>
                <a:gd name="connsiteX6" fmla="*/ 113347 w 226694"/>
                <a:gd name="connsiteY6" fmla="*/ 0 h 279082"/>
                <a:gd name="connsiteX7" fmla="*/ 226695 w 226694"/>
                <a:gd name="connsiteY7" fmla="*/ 102870 h 279082"/>
                <a:gd name="connsiteX8" fmla="*/ 226695 w 226694"/>
                <a:gd name="connsiteY8" fmla="*/ 273367 h 279082"/>
                <a:gd name="connsiteX9" fmla="*/ 167640 w 226694"/>
                <a:gd name="connsiteY9" fmla="*/ 273367 h 279082"/>
                <a:gd name="connsiteX10" fmla="*/ 167640 w 226694"/>
                <a:gd name="connsiteY10" fmla="*/ 244792 h 279082"/>
                <a:gd name="connsiteX11" fmla="*/ 165735 w 226694"/>
                <a:gd name="connsiteY11" fmla="*/ 244792 h 279082"/>
                <a:gd name="connsiteX12" fmla="*/ 87630 w 226694"/>
                <a:gd name="connsiteY12" fmla="*/ 279083 h 279082"/>
                <a:gd name="connsiteX13" fmla="*/ 0 w 226694"/>
                <a:gd name="connsiteY13" fmla="*/ 194310 h 279082"/>
                <a:gd name="connsiteX14" fmla="*/ 115253 w 226694"/>
                <a:gd name="connsiteY14" fmla="*/ 107633 h 279082"/>
                <a:gd name="connsiteX15" fmla="*/ 104775 w 226694"/>
                <a:gd name="connsiteY15" fmla="*/ 232410 h 279082"/>
                <a:gd name="connsiteX16" fmla="*/ 165735 w 226694"/>
                <a:gd name="connsiteY16" fmla="*/ 200025 h 279082"/>
                <a:gd name="connsiteX17" fmla="*/ 165735 w 226694"/>
                <a:gd name="connsiteY17" fmla="*/ 153352 h 279082"/>
                <a:gd name="connsiteX18" fmla="*/ 121920 w 226694"/>
                <a:gd name="connsiteY18" fmla="*/ 148590 h 279082"/>
                <a:gd name="connsiteX19" fmla="*/ 60007 w 226694"/>
                <a:gd name="connsiteY19" fmla="*/ 192405 h 279082"/>
                <a:gd name="connsiteX20" fmla="*/ 104775 w 226694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694" h="279082">
                  <a:moveTo>
                    <a:pt x="115253" y="107633"/>
                  </a:moveTo>
                  <a:cubicBezTo>
                    <a:pt x="132397" y="107633"/>
                    <a:pt x="148590" y="108585"/>
                    <a:pt x="165735" y="113347"/>
                  </a:cubicBezTo>
                  <a:lnTo>
                    <a:pt x="165735" y="103822"/>
                  </a:lnTo>
                  <a:cubicBezTo>
                    <a:pt x="165735" y="69532"/>
                    <a:pt x="145732" y="52388"/>
                    <a:pt x="106680" y="52388"/>
                  </a:cubicBezTo>
                  <a:cubicBezTo>
                    <a:pt x="84772" y="52388"/>
                    <a:pt x="60960" y="57150"/>
                    <a:pt x="39053" y="67627"/>
                  </a:cubicBezTo>
                  <a:lnTo>
                    <a:pt x="25717" y="15240"/>
                  </a:lnTo>
                  <a:cubicBezTo>
                    <a:pt x="50482" y="5715"/>
                    <a:pt x="82867" y="0"/>
                    <a:pt x="113347" y="0"/>
                  </a:cubicBezTo>
                  <a:cubicBezTo>
                    <a:pt x="188595" y="0"/>
                    <a:pt x="226695" y="35242"/>
                    <a:pt x="226695" y="102870"/>
                  </a:cubicBezTo>
                  <a:lnTo>
                    <a:pt x="226695" y="273367"/>
                  </a:lnTo>
                  <a:lnTo>
                    <a:pt x="167640" y="273367"/>
                  </a:lnTo>
                  <a:lnTo>
                    <a:pt x="167640" y="244792"/>
                  </a:lnTo>
                  <a:lnTo>
                    <a:pt x="165735" y="244792"/>
                  </a:lnTo>
                  <a:cubicBezTo>
                    <a:pt x="142875" y="268605"/>
                    <a:pt x="119063" y="279083"/>
                    <a:pt x="87630" y="279083"/>
                  </a:cubicBezTo>
                  <a:cubicBezTo>
                    <a:pt x="34290" y="279083"/>
                    <a:pt x="0" y="245745"/>
                    <a:pt x="0" y="194310"/>
                  </a:cubicBezTo>
                  <a:cubicBezTo>
                    <a:pt x="0" y="138113"/>
                    <a:pt x="40005" y="107633"/>
                    <a:pt x="115253" y="107633"/>
                  </a:cubicBezTo>
                  <a:close/>
                  <a:moveTo>
                    <a:pt x="104775" y="232410"/>
                  </a:moveTo>
                  <a:cubicBezTo>
                    <a:pt x="127635" y="232410"/>
                    <a:pt x="148590" y="220980"/>
                    <a:pt x="165735" y="200025"/>
                  </a:cubicBezTo>
                  <a:lnTo>
                    <a:pt x="165735" y="153352"/>
                  </a:lnTo>
                  <a:cubicBezTo>
                    <a:pt x="151447" y="149542"/>
                    <a:pt x="136207" y="148590"/>
                    <a:pt x="121920" y="148590"/>
                  </a:cubicBezTo>
                  <a:cubicBezTo>
                    <a:pt x="82867" y="148590"/>
                    <a:pt x="60007" y="163830"/>
                    <a:pt x="60007" y="192405"/>
                  </a:cubicBezTo>
                  <a:cubicBezTo>
                    <a:pt x="60007" y="217170"/>
                    <a:pt x="77153" y="232410"/>
                    <a:pt x="104775" y="232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4" name="Freihandform: Form 233">
              <a:extLst>
                <a:ext uri="{FF2B5EF4-FFF2-40B4-BE49-F238E27FC236}">
                  <a16:creationId xmlns:a16="http://schemas.microsoft.com/office/drawing/2014/main" id="{A052F6BF-CF02-4FB3-A972-0CD12B4C27BC}"/>
                </a:ext>
              </a:extLst>
            </p:cNvPr>
            <p:cNvSpPr/>
            <p:nvPr/>
          </p:nvSpPr>
          <p:spPr>
            <a:xfrm>
              <a:off x="5678804" y="3101339"/>
              <a:ext cx="234314" cy="389572"/>
            </a:xfrm>
            <a:custGeom>
              <a:avLst/>
              <a:gdLst>
                <a:gd name="connsiteX0" fmla="*/ 0 w 234314"/>
                <a:gd name="connsiteY0" fmla="*/ 15240 h 389572"/>
                <a:gd name="connsiteX1" fmla="*/ 61913 w 234314"/>
                <a:gd name="connsiteY1" fmla="*/ 0 h 389572"/>
                <a:gd name="connsiteX2" fmla="*/ 61913 w 234314"/>
                <a:gd name="connsiteY2" fmla="*/ 234315 h 389572"/>
                <a:gd name="connsiteX3" fmla="*/ 62865 w 234314"/>
                <a:gd name="connsiteY3" fmla="*/ 234315 h 389572"/>
                <a:gd name="connsiteX4" fmla="*/ 150495 w 234314"/>
                <a:gd name="connsiteY4" fmla="*/ 122873 h 389572"/>
                <a:gd name="connsiteX5" fmla="*/ 224790 w 234314"/>
                <a:gd name="connsiteY5" fmla="*/ 122873 h 389572"/>
                <a:gd name="connsiteX6" fmla="*/ 137160 w 234314"/>
                <a:gd name="connsiteY6" fmla="*/ 227648 h 389572"/>
                <a:gd name="connsiteX7" fmla="*/ 234315 w 234314"/>
                <a:gd name="connsiteY7" fmla="*/ 389573 h 389572"/>
                <a:gd name="connsiteX8" fmla="*/ 160020 w 234314"/>
                <a:gd name="connsiteY8" fmla="*/ 389573 h 389572"/>
                <a:gd name="connsiteX9" fmla="*/ 93345 w 234314"/>
                <a:gd name="connsiteY9" fmla="*/ 274320 h 389572"/>
                <a:gd name="connsiteX10" fmla="*/ 62865 w 234314"/>
                <a:gd name="connsiteY10" fmla="*/ 308610 h 389572"/>
                <a:gd name="connsiteX11" fmla="*/ 62865 w 234314"/>
                <a:gd name="connsiteY11" fmla="*/ 389573 h 389572"/>
                <a:gd name="connsiteX12" fmla="*/ 952 w 234314"/>
                <a:gd name="connsiteY12" fmla="*/ 389573 h 389572"/>
                <a:gd name="connsiteX13" fmla="*/ 952 w 234314"/>
                <a:gd name="connsiteY13" fmla="*/ 1524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314" h="389572">
                  <a:moveTo>
                    <a:pt x="0" y="15240"/>
                  </a:moveTo>
                  <a:lnTo>
                    <a:pt x="61913" y="0"/>
                  </a:lnTo>
                  <a:lnTo>
                    <a:pt x="61913" y="234315"/>
                  </a:lnTo>
                  <a:lnTo>
                    <a:pt x="62865" y="234315"/>
                  </a:lnTo>
                  <a:lnTo>
                    <a:pt x="150495" y="122873"/>
                  </a:lnTo>
                  <a:lnTo>
                    <a:pt x="224790" y="122873"/>
                  </a:lnTo>
                  <a:lnTo>
                    <a:pt x="137160" y="227648"/>
                  </a:lnTo>
                  <a:lnTo>
                    <a:pt x="234315" y="389573"/>
                  </a:lnTo>
                  <a:lnTo>
                    <a:pt x="160020" y="389573"/>
                  </a:lnTo>
                  <a:lnTo>
                    <a:pt x="93345" y="274320"/>
                  </a:lnTo>
                  <a:lnTo>
                    <a:pt x="62865" y="308610"/>
                  </a:lnTo>
                  <a:lnTo>
                    <a:pt x="62865" y="389573"/>
                  </a:lnTo>
                  <a:lnTo>
                    <a:pt x="952" y="389573"/>
                  </a:lnTo>
                  <a:lnTo>
                    <a:pt x="952" y="15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5" name="Freihandform: Form 234">
              <a:extLst>
                <a:ext uri="{FF2B5EF4-FFF2-40B4-BE49-F238E27FC236}">
                  <a16:creationId xmlns:a16="http://schemas.microsoft.com/office/drawing/2014/main" id="{F2B34AF1-BB4F-4D82-8FC7-9A4492B57326}"/>
                </a:ext>
              </a:extLst>
            </p:cNvPr>
            <p:cNvSpPr/>
            <p:nvPr/>
          </p:nvSpPr>
          <p:spPr>
            <a:xfrm>
              <a:off x="5958839" y="3224212"/>
              <a:ext cx="229552" cy="273367"/>
            </a:xfrm>
            <a:custGeom>
              <a:avLst/>
              <a:gdLst>
                <a:gd name="connsiteX0" fmla="*/ 62865 w 229552"/>
                <a:gd name="connsiteY0" fmla="*/ 160020 h 273367"/>
                <a:gd name="connsiteX1" fmla="*/ 116205 w 229552"/>
                <a:gd name="connsiteY1" fmla="*/ 216217 h 273367"/>
                <a:gd name="connsiteX2" fmla="*/ 167640 w 229552"/>
                <a:gd name="connsiteY2" fmla="*/ 160020 h 273367"/>
                <a:gd name="connsiteX3" fmla="*/ 167640 w 229552"/>
                <a:gd name="connsiteY3" fmla="*/ 0 h 273367"/>
                <a:gd name="connsiteX4" fmla="*/ 229553 w 229552"/>
                <a:gd name="connsiteY4" fmla="*/ 0 h 273367"/>
                <a:gd name="connsiteX5" fmla="*/ 229553 w 229552"/>
                <a:gd name="connsiteY5" fmla="*/ 161925 h 273367"/>
                <a:gd name="connsiteX6" fmla="*/ 117157 w 229552"/>
                <a:gd name="connsiteY6" fmla="*/ 273367 h 273367"/>
                <a:gd name="connsiteX7" fmla="*/ 0 w 229552"/>
                <a:gd name="connsiteY7" fmla="*/ 162878 h 273367"/>
                <a:gd name="connsiteX8" fmla="*/ 0 w 229552"/>
                <a:gd name="connsiteY8" fmla="*/ 952 h 273367"/>
                <a:gd name="connsiteX9" fmla="*/ 61913 w 229552"/>
                <a:gd name="connsiteY9" fmla="*/ 952 h 273367"/>
                <a:gd name="connsiteX10" fmla="*/ 61913 w 229552"/>
                <a:gd name="connsiteY10" fmla="*/ 160020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552" h="273367">
                  <a:moveTo>
                    <a:pt x="62865" y="160020"/>
                  </a:moveTo>
                  <a:cubicBezTo>
                    <a:pt x="62865" y="196215"/>
                    <a:pt x="80963" y="216217"/>
                    <a:pt x="116205" y="216217"/>
                  </a:cubicBezTo>
                  <a:cubicBezTo>
                    <a:pt x="150495" y="216217"/>
                    <a:pt x="167640" y="197167"/>
                    <a:pt x="167640" y="160020"/>
                  </a:cubicBezTo>
                  <a:lnTo>
                    <a:pt x="167640" y="0"/>
                  </a:lnTo>
                  <a:lnTo>
                    <a:pt x="229553" y="0"/>
                  </a:lnTo>
                  <a:lnTo>
                    <a:pt x="229553" y="161925"/>
                  </a:lnTo>
                  <a:cubicBezTo>
                    <a:pt x="229553" y="232410"/>
                    <a:pt x="190500" y="273367"/>
                    <a:pt x="117157" y="273367"/>
                  </a:cubicBezTo>
                  <a:cubicBezTo>
                    <a:pt x="44767" y="273367"/>
                    <a:pt x="0" y="232410"/>
                    <a:pt x="0" y="162878"/>
                  </a:cubicBezTo>
                  <a:lnTo>
                    <a:pt x="0" y="952"/>
                  </a:lnTo>
                  <a:lnTo>
                    <a:pt x="61913" y="952"/>
                  </a:lnTo>
                  <a:lnTo>
                    <a:pt x="61913" y="1600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6" name="Freihandform: Form 235">
              <a:extLst>
                <a:ext uri="{FF2B5EF4-FFF2-40B4-BE49-F238E27FC236}">
                  <a16:creationId xmlns:a16="http://schemas.microsoft.com/office/drawing/2014/main" id="{8B3E9D2B-56A3-4B92-8907-5F9361C8A423}"/>
                </a:ext>
              </a:extLst>
            </p:cNvPr>
            <p:cNvSpPr/>
            <p:nvPr/>
          </p:nvSpPr>
          <p:spPr>
            <a:xfrm>
              <a:off x="6268402" y="3100387"/>
              <a:ext cx="61912" cy="389572"/>
            </a:xfrm>
            <a:custGeom>
              <a:avLst/>
              <a:gdLst>
                <a:gd name="connsiteX0" fmla="*/ 61913 w 61912"/>
                <a:gd name="connsiteY0" fmla="*/ 389572 h 389572"/>
                <a:gd name="connsiteX1" fmla="*/ 0 w 61912"/>
                <a:gd name="connsiteY1" fmla="*/ 389572 h 389572"/>
                <a:gd name="connsiteX2" fmla="*/ 0 w 61912"/>
                <a:gd name="connsiteY2" fmla="*/ 14288 h 389572"/>
                <a:gd name="connsiteX3" fmla="*/ 61913 w 61912"/>
                <a:gd name="connsiteY3" fmla="*/ 0 h 389572"/>
                <a:gd name="connsiteX4" fmla="*/ 61913 w 61912"/>
                <a:gd name="connsiteY4" fmla="*/ 389572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9572">
                  <a:moveTo>
                    <a:pt x="61913" y="389572"/>
                  </a:moveTo>
                  <a:lnTo>
                    <a:pt x="0" y="389572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95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7" name="Freihandform: Form 236">
              <a:extLst>
                <a:ext uri="{FF2B5EF4-FFF2-40B4-BE49-F238E27FC236}">
                  <a16:creationId xmlns:a16="http://schemas.microsoft.com/office/drawing/2014/main" id="{BE8E08BA-D78B-479C-9C71-006F6DF68A66}"/>
                </a:ext>
              </a:extLst>
            </p:cNvPr>
            <p:cNvSpPr/>
            <p:nvPr/>
          </p:nvSpPr>
          <p:spPr>
            <a:xfrm>
              <a:off x="6385559" y="3138487"/>
              <a:ext cx="165734" cy="358140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8 w 165734"/>
                <a:gd name="connsiteY3" fmla="*/ 282892 h 358140"/>
                <a:gd name="connsiteX4" fmla="*/ 40958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1918 w 165734"/>
                <a:gd name="connsiteY13" fmla="*/ 138113 h 358140"/>
                <a:gd name="connsiteX14" fmla="*/ 101918 w 165734"/>
                <a:gd name="connsiteY14" fmla="*/ 269558 h 358140"/>
                <a:gd name="connsiteX15" fmla="*/ 130493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2"/>
                    <a:pt x="110490" y="304800"/>
                    <a:pt x="130493" y="304800"/>
                  </a:cubicBezTo>
                  <a:cubicBezTo>
                    <a:pt x="141922" y="303847"/>
                    <a:pt x="155258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8" name="Freihandform: Form 237">
              <a:extLst>
                <a:ext uri="{FF2B5EF4-FFF2-40B4-BE49-F238E27FC236}">
                  <a16:creationId xmlns:a16="http://schemas.microsoft.com/office/drawing/2014/main" id="{067DCB55-6246-4273-84EB-9D951ADA6486}"/>
                </a:ext>
              </a:extLst>
            </p:cNvPr>
            <p:cNvSpPr/>
            <p:nvPr/>
          </p:nvSpPr>
          <p:spPr>
            <a:xfrm>
              <a:off x="6599871" y="3109912"/>
              <a:ext cx="225742" cy="386715"/>
            </a:xfrm>
            <a:custGeom>
              <a:avLst/>
              <a:gdLst>
                <a:gd name="connsiteX0" fmla="*/ 114300 w 225742"/>
                <a:gd name="connsiteY0" fmla="*/ 215265 h 386715"/>
                <a:gd name="connsiteX1" fmla="*/ 164783 w 225742"/>
                <a:gd name="connsiteY1" fmla="*/ 220980 h 386715"/>
                <a:gd name="connsiteX2" fmla="*/ 164783 w 225742"/>
                <a:gd name="connsiteY2" fmla="*/ 211455 h 386715"/>
                <a:gd name="connsiteX3" fmla="*/ 105728 w 225742"/>
                <a:gd name="connsiteY3" fmla="*/ 160020 h 386715"/>
                <a:gd name="connsiteX4" fmla="*/ 38100 w 225742"/>
                <a:gd name="connsiteY4" fmla="*/ 175260 h 386715"/>
                <a:gd name="connsiteX5" fmla="*/ 24765 w 225742"/>
                <a:gd name="connsiteY5" fmla="*/ 122873 h 386715"/>
                <a:gd name="connsiteX6" fmla="*/ 112395 w 225742"/>
                <a:gd name="connsiteY6" fmla="*/ 107633 h 386715"/>
                <a:gd name="connsiteX7" fmla="*/ 225742 w 225742"/>
                <a:gd name="connsiteY7" fmla="*/ 210503 h 386715"/>
                <a:gd name="connsiteX8" fmla="*/ 225742 w 225742"/>
                <a:gd name="connsiteY8" fmla="*/ 381000 h 386715"/>
                <a:gd name="connsiteX9" fmla="*/ 166688 w 225742"/>
                <a:gd name="connsiteY9" fmla="*/ 381000 h 386715"/>
                <a:gd name="connsiteX10" fmla="*/ 166688 w 225742"/>
                <a:gd name="connsiteY10" fmla="*/ 352425 h 386715"/>
                <a:gd name="connsiteX11" fmla="*/ 165735 w 225742"/>
                <a:gd name="connsiteY11" fmla="*/ 352425 h 386715"/>
                <a:gd name="connsiteX12" fmla="*/ 87630 w 225742"/>
                <a:gd name="connsiteY12" fmla="*/ 386715 h 386715"/>
                <a:gd name="connsiteX13" fmla="*/ 0 w 225742"/>
                <a:gd name="connsiteY13" fmla="*/ 301942 h 386715"/>
                <a:gd name="connsiteX14" fmla="*/ 114300 w 225742"/>
                <a:gd name="connsiteY14" fmla="*/ 215265 h 386715"/>
                <a:gd name="connsiteX15" fmla="*/ 63817 w 225742"/>
                <a:gd name="connsiteY15" fmla="*/ 72390 h 386715"/>
                <a:gd name="connsiteX16" fmla="*/ 26670 w 225742"/>
                <a:gd name="connsiteY16" fmla="*/ 36195 h 386715"/>
                <a:gd name="connsiteX17" fmla="*/ 63817 w 225742"/>
                <a:gd name="connsiteY17" fmla="*/ 0 h 386715"/>
                <a:gd name="connsiteX18" fmla="*/ 100965 w 225742"/>
                <a:gd name="connsiteY18" fmla="*/ 36195 h 386715"/>
                <a:gd name="connsiteX19" fmla="*/ 63817 w 225742"/>
                <a:gd name="connsiteY19" fmla="*/ 72390 h 386715"/>
                <a:gd name="connsiteX20" fmla="*/ 103822 w 225742"/>
                <a:gd name="connsiteY20" fmla="*/ 340042 h 386715"/>
                <a:gd name="connsiteX21" fmla="*/ 164783 w 225742"/>
                <a:gd name="connsiteY21" fmla="*/ 307658 h 386715"/>
                <a:gd name="connsiteX22" fmla="*/ 164783 w 225742"/>
                <a:gd name="connsiteY22" fmla="*/ 260985 h 386715"/>
                <a:gd name="connsiteX23" fmla="*/ 120967 w 225742"/>
                <a:gd name="connsiteY23" fmla="*/ 256222 h 386715"/>
                <a:gd name="connsiteX24" fmla="*/ 59055 w 225742"/>
                <a:gd name="connsiteY24" fmla="*/ 300038 h 386715"/>
                <a:gd name="connsiteX25" fmla="*/ 103822 w 225742"/>
                <a:gd name="connsiteY25" fmla="*/ 340042 h 386715"/>
                <a:gd name="connsiteX26" fmla="*/ 172403 w 225742"/>
                <a:gd name="connsiteY26" fmla="*/ 72390 h 386715"/>
                <a:gd name="connsiteX27" fmla="*/ 135255 w 225742"/>
                <a:gd name="connsiteY27" fmla="*/ 36195 h 386715"/>
                <a:gd name="connsiteX28" fmla="*/ 172403 w 225742"/>
                <a:gd name="connsiteY28" fmla="*/ 0 h 386715"/>
                <a:gd name="connsiteX29" fmla="*/ 209550 w 225742"/>
                <a:gd name="connsiteY29" fmla="*/ 36195 h 386715"/>
                <a:gd name="connsiteX30" fmla="*/ 172403 w 225742"/>
                <a:gd name="connsiteY30" fmla="*/ 72390 h 3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5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3"/>
                    <a:pt x="112395" y="107633"/>
                  </a:cubicBezTo>
                  <a:cubicBezTo>
                    <a:pt x="187642" y="107633"/>
                    <a:pt x="225742" y="142875"/>
                    <a:pt x="225742" y="210503"/>
                  </a:cubicBezTo>
                  <a:lnTo>
                    <a:pt x="225742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7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7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7" y="72390"/>
                  </a:cubicBezTo>
                  <a:close/>
                  <a:moveTo>
                    <a:pt x="103822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0985"/>
                  </a:lnTo>
                  <a:cubicBezTo>
                    <a:pt x="150495" y="257175"/>
                    <a:pt x="135255" y="256222"/>
                    <a:pt x="120967" y="256222"/>
                  </a:cubicBezTo>
                  <a:cubicBezTo>
                    <a:pt x="81915" y="256222"/>
                    <a:pt x="59055" y="271463"/>
                    <a:pt x="59055" y="300038"/>
                  </a:cubicBezTo>
                  <a:cubicBezTo>
                    <a:pt x="59055" y="324803"/>
                    <a:pt x="76200" y="340042"/>
                    <a:pt x="103822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9" name="Freihandform: Form 238">
              <a:extLst>
                <a:ext uri="{FF2B5EF4-FFF2-40B4-BE49-F238E27FC236}">
                  <a16:creationId xmlns:a16="http://schemas.microsoft.com/office/drawing/2014/main" id="{AB3C512A-6ED7-4FA0-AF79-0D13D45AB668}"/>
                </a:ext>
              </a:extLst>
            </p:cNvPr>
            <p:cNvSpPr/>
            <p:nvPr/>
          </p:nvSpPr>
          <p:spPr>
            <a:xfrm>
              <a:off x="6874192" y="3138487"/>
              <a:ext cx="165734" cy="358140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7 w 165734"/>
                <a:gd name="connsiteY3" fmla="*/ 282892 h 358140"/>
                <a:gd name="connsiteX4" fmla="*/ 40957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2870 w 165734"/>
                <a:gd name="connsiteY13" fmla="*/ 138113 h 358140"/>
                <a:gd name="connsiteX14" fmla="*/ 102870 w 165734"/>
                <a:gd name="connsiteY14" fmla="*/ 269558 h 358140"/>
                <a:gd name="connsiteX15" fmla="*/ 131445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2870" y="138113"/>
                  </a:lnTo>
                  <a:lnTo>
                    <a:pt x="102870" y="269558"/>
                  </a:lnTo>
                  <a:cubicBezTo>
                    <a:pt x="102870" y="294322"/>
                    <a:pt x="111443" y="304800"/>
                    <a:pt x="131445" y="304800"/>
                  </a:cubicBezTo>
                  <a:cubicBezTo>
                    <a:pt x="142875" y="303847"/>
                    <a:pt x="155257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710985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folie | mit Stö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430C106-4EB7-47B9-8F1D-0BFCFBEAECE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1CD45B2-C7E2-4C43-84ED-BFB6DC4E84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8739" y="3431381"/>
            <a:ext cx="2678400" cy="2769394"/>
          </a:xfr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FE029E8-09EC-45DC-B2BB-25B2B1C145AC}"/>
              </a:ext>
            </a:extLst>
          </p:cNvPr>
          <p:cNvGrpSpPr/>
          <p:nvPr userDrawn="1"/>
        </p:nvGrpSpPr>
        <p:grpSpPr>
          <a:xfrm>
            <a:off x="-292893" y="160153"/>
            <a:ext cx="250031" cy="136812"/>
            <a:chOff x="-133350" y="2711163"/>
            <a:chExt cx="333375" cy="136812"/>
          </a:xfrm>
        </p:grpSpPr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D3613C15-D9EF-4DBF-8B74-3D50994127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8E0568E8-B36B-404B-9E38-F367F7DFCF81}"/>
                </a:ext>
              </a:extLst>
            </p:cNvPr>
            <p:cNvSpPr txBox="1"/>
            <p:nvPr userDrawn="1"/>
          </p:nvSpPr>
          <p:spPr>
            <a:xfrm>
              <a:off x="-95973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4EB1BCB-8EFE-43BA-AE53-9984B9F11B54}"/>
              </a:ext>
            </a:extLst>
          </p:cNvPr>
          <p:cNvGrpSpPr/>
          <p:nvPr userDrawn="1"/>
        </p:nvGrpSpPr>
        <p:grpSpPr>
          <a:xfrm>
            <a:off x="-292893" y="1131703"/>
            <a:ext cx="250031" cy="136812"/>
            <a:chOff x="-133350" y="2711163"/>
            <a:chExt cx="333375" cy="136812"/>
          </a:xfrm>
        </p:grpSpPr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B189016C-ED2A-474D-A417-5E0F497B514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9856DE16-FDEC-4063-8C73-CBF95C803B59}"/>
                </a:ext>
              </a:extLst>
            </p:cNvPr>
            <p:cNvSpPr txBox="1"/>
            <p:nvPr userDrawn="1"/>
          </p:nvSpPr>
          <p:spPr>
            <a:xfrm>
              <a:off x="-95971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E3759D02-378A-4C73-8CA4-E4FB217B94E6}"/>
              </a:ext>
            </a:extLst>
          </p:cNvPr>
          <p:cNvGrpSpPr/>
          <p:nvPr userDrawn="1"/>
        </p:nvGrpSpPr>
        <p:grpSpPr>
          <a:xfrm>
            <a:off x="-292893" y="1491963"/>
            <a:ext cx="250031" cy="136812"/>
            <a:chOff x="-133350" y="2711163"/>
            <a:chExt cx="333375" cy="136812"/>
          </a:xfrm>
        </p:grpSpPr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12F9041-226E-4E23-B398-1F7D9044B5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618D5641-3E9B-4072-8388-BB46336975A8}"/>
                </a:ext>
              </a:extLst>
            </p:cNvPr>
            <p:cNvSpPr txBox="1"/>
            <p:nvPr userDrawn="1"/>
          </p:nvSpPr>
          <p:spPr>
            <a:xfrm>
              <a:off x="-95971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870072D5-E220-4946-9EE1-80DFB58C3A38}"/>
              </a:ext>
            </a:extLst>
          </p:cNvPr>
          <p:cNvGrpSpPr/>
          <p:nvPr userDrawn="1"/>
        </p:nvGrpSpPr>
        <p:grpSpPr>
          <a:xfrm>
            <a:off x="-292893" y="3292188"/>
            <a:ext cx="250031" cy="136812"/>
            <a:chOff x="-133350" y="2711163"/>
            <a:chExt cx="333375" cy="136812"/>
          </a:xfrm>
        </p:grpSpPr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0A43D9D6-7790-4E94-8493-67757E3373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E7E0758-62D1-453D-B55E-FDC4CCE3C6E4}"/>
                </a:ext>
              </a:extLst>
            </p:cNvPr>
            <p:cNvSpPr txBox="1"/>
            <p:nvPr userDrawn="1"/>
          </p:nvSpPr>
          <p:spPr>
            <a:xfrm>
              <a:off x="-95971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84310EC5-28E5-4146-A748-79C1FCA769F0}"/>
              </a:ext>
            </a:extLst>
          </p:cNvPr>
          <p:cNvGrpSpPr/>
          <p:nvPr userDrawn="1"/>
        </p:nvGrpSpPr>
        <p:grpSpPr>
          <a:xfrm>
            <a:off x="-292893" y="6063963"/>
            <a:ext cx="250031" cy="136812"/>
            <a:chOff x="-133350" y="2711163"/>
            <a:chExt cx="333375" cy="136812"/>
          </a:xfrm>
        </p:grpSpPr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2D5BC590-E7B8-48F8-AAC5-6799BCBDEB4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F5B0BA6-3F36-41A3-8125-15AA496849C8}"/>
                </a:ext>
              </a:extLst>
            </p:cNvPr>
            <p:cNvSpPr txBox="1"/>
            <p:nvPr userDrawn="1"/>
          </p:nvSpPr>
          <p:spPr>
            <a:xfrm>
              <a:off x="-95970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07018BC3-E9D3-4DC9-9093-D415FD96426D}"/>
              </a:ext>
            </a:extLst>
          </p:cNvPr>
          <p:cNvGrpSpPr/>
          <p:nvPr userDrawn="1"/>
        </p:nvGrpSpPr>
        <p:grpSpPr>
          <a:xfrm>
            <a:off x="-292893" y="6495763"/>
            <a:ext cx="250031" cy="136812"/>
            <a:chOff x="-133350" y="2711163"/>
            <a:chExt cx="333375" cy="136812"/>
          </a:xfrm>
        </p:grpSpPr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38F1A063-9C9E-48DF-9813-A4EA4497C2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F79F31FE-DC89-4DED-A231-3D8DCBF48D98}"/>
                </a:ext>
              </a:extLst>
            </p:cNvPr>
            <p:cNvSpPr txBox="1"/>
            <p:nvPr userDrawn="1"/>
          </p:nvSpPr>
          <p:spPr>
            <a:xfrm>
              <a:off x="-95969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F7DF8EA8-3E45-431B-90A0-140583E1D079}"/>
              </a:ext>
            </a:extLst>
          </p:cNvPr>
          <p:cNvGrpSpPr/>
          <p:nvPr userDrawn="1"/>
        </p:nvGrpSpPr>
        <p:grpSpPr>
          <a:xfrm rot="16200000">
            <a:off x="169567" y="-282035"/>
            <a:ext cx="333375" cy="102606"/>
            <a:chOff x="-133350" y="2711167"/>
            <a:chExt cx="333375" cy="136808"/>
          </a:xfrm>
        </p:grpSpPr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B300055A-A6D6-4CE1-986A-0930765E02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0B2C23E7-0482-498A-B984-44C6CF40F3B6}"/>
                </a:ext>
              </a:extLst>
            </p:cNvPr>
            <p:cNvSpPr txBox="1"/>
            <p:nvPr userDrawn="1"/>
          </p:nvSpPr>
          <p:spPr>
            <a:xfrm>
              <a:off x="-63646" y="2711167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AC7A65B2-F352-4DA5-9A36-9105D478D2C2}"/>
              </a:ext>
            </a:extLst>
          </p:cNvPr>
          <p:cNvGrpSpPr/>
          <p:nvPr userDrawn="1"/>
        </p:nvGrpSpPr>
        <p:grpSpPr>
          <a:xfrm rot="16200000">
            <a:off x="4273057" y="-282036"/>
            <a:ext cx="333375" cy="102603"/>
            <a:chOff x="-133350" y="2711171"/>
            <a:chExt cx="333375" cy="136804"/>
          </a:xfrm>
        </p:grpSpPr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4D9AE9BE-891D-491B-98F9-78F552DDC8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E259A48F-52D3-481E-86F8-360FED16B872}"/>
                </a:ext>
              </a:extLst>
            </p:cNvPr>
            <p:cNvSpPr txBox="1"/>
            <p:nvPr userDrawn="1"/>
          </p:nvSpPr>
          <p:spPr>
            <a:xfrm>
              <a:off x="-63643" y="2711171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7ADB04CE-94F5-430A-9FF1-01DE211731F2}"/>
              </a:ext>
            </a:extLst>
          </p:cNvPr>
          <p:cNvGrpSpPr/>
          <p:nvPr userDrawn="1"/>
        </p:nvGrpSpPr>
        <p:grpSpPr>
          <a:xfrm>
            <a:off x="4652949" y="-397424"/>
            <a:ext cx="93680" cy="333375"/>
            <a:chOff x="6416679" y="-397424"/>
            <a:chExt cx="124907" cy="333375"/>
          </a:xfrm>
        </p:grpSpPr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50411913-7BEC-4F33-BDE8-154F93D079C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40BADBF-D4AC-4B48-AE66-D79BD3055404}"/>
                </a:ext>
              </a:extLst>
            </p:cNvPr>
            <p:cNvSpPr txBox="1"/>
            <p:nvPr userDrawn="1"/>
          </p:nvSpPr>
          <p:spPr>
            <a:xfrm rot="16200000">
              <a:off x="6382151" y="-293191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CB5DA2A5-4F29-4DF6-A342-0A7B4878AAB5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4405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E820BD84-9211-4C19-A40B-4121AD892514}"/>
              </a:ext>
            </a:extLst>
          </p:cNvPr>
          <p:cNvGrpSpPr/>
          <p:nvPr userDrawn="1"/>
        </p:nvGrpSpPr>
        <p:grpSpPr>
          <a:xfrm rot="16200000">
            <a:off x="8543829" y="-282039"/>
            <a:ext cx="333375" cy="102600"/>
            <a:chOff x="-133350" y="2711175"/>
            <a:chExt cx="333375" cy="136800"/>
          </a:xfrm>
        </p:grpSpPr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21C7D9CA-751B-4809-9338-47DDC5D1A72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D1C22B97-CFD8-4E78-BF7E-02A71F190F83}"/>
                </a:ext>
              </a:extLst>
            </p:cNvPr>
            <p:cNvSpPr txBox="1"/>
            <p:nvPr userDrawn="1"/>
          </p:nvSpPr>
          <p:spPr>
            <a:xfrm>
              <a:off x="-63640" y="2711175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5564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1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4D385-D052-45A7-A34E-3E822934D54A}" type="datetime4">
              <a:rPr lang="de-DE" smtClean="0"/>
              <a:t>15. Februar 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6A4CB3A7-ACED-41D0-8E35-318CD369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0" name="Bildplatzhalter 8">
            <a:extLst>
              <a:ext uri="{FF2B5EF4-FFF2-40B4-BE49-F238E27FC236}">
                <a16:creationId xmlns:a16="http://schemas.microsoft.com/office/drawing/2014/main" id="{EBFE18BD-74E5-4328-B98A-9C6FC4FCA59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88738" y="1631156"/>
            <a:ext cx="8368310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A51E223D-AC82-4D54-A383-0E2DF84E2EF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88738" y="5690271"/>
            <a:ext cx="8368310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2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9" name="Bildplatzhalter 6">
            <a:extLst>
              <a:ext uri="{FF2B5EF4-FFF2-40B4-BE49-F238E27FC236}">
                <a16:creationId xmlns:a16="http://schemas.microsoft.com/office/drawing/2014/main" id="{05EC4CE8-43C6-428F-9E62-CB38E0CE6447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28017" y="301186"/>
            <a:ext cx="810000" cy="386413"/>
          </a:xfrm>
        </p:spPr>
        <p:txBody>
          <a:bodyPr rIns="0" anchor="ctr" anchorCtr="0">
            <a:normAutofit/>
          </a:bodyPr>
          <a:lstStyle>
            <a:lvl1pPr algn="ctr">
              <a:defRPr sz="600">
                <a:solidFill>
                  <a:schemeClr val="accent6"/>
                </a:solidFill>
              </a:defRPr>
            </a:lvl1pPr>
          </a:lstStyle>
          <a:p>
            <a:r>
              <a:rPr lang="de-DE"/>
              <a:t>Optional Logo einfügen</a:t>
            </a:r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151FE1DD-A4DE-4DE0-AB01-FD3BAC83F36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 wrap="square">
            <a:spAutoFit/>
          </a:bodyPr>
          <a:lstStyle>
            <a:lvl1pPr>
              <a:defRPr sz="14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42392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F0E84-2931-4159-9A31-A2C1575893CD}" type="datetime4">
              <a:rPr lang="de-DE" smtClean="0"/>
              <a:t>15. Februar 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3158" y="6634667"/>
            <a:ext cx="153889" cy="92333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C8C7F934-D7F3-42CA-88CC-3AEB50FF1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4" name="Bildplatzhalter 8">
            <a:extLst>
              <a:ext uri="{FF2B5EF4-FFF2-40B4-BE49-F238E27FC236}">
                <a16:creationId xmlns:a16="http://schemas.microsoft.com/office/drawing/2014/main" id="{B4B72DA6-61BE-42F9-8894-08B159BC7C7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88738" y="1631156"/>
            <a:ext cx="4102299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0E2D86CD-8C0A-461A-82DE-DEB73A6F9A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88738" y="5690271"/>
            <a:ext cx="4102299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2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Bildplatzhalter 8">
            <a:extLst>
              <a:ext uri="{FF2B5EF4-FFF2-40B4-BE49-F238E27FC236}">
                <a16:creationId xmlns:a16="http://schemas.microsoft.com/office/drawing/2014/main" id="{B4E7C39B-83E8-467B-AD57-55CA08888B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654748" y="1631156"/>
            <a:ext cx="4102299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CE124A50-74B4-4E32-AA56-DCD775B1300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54748" y="5690271"/>
            <a:ext cx="4102299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2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BF87D6FE-3E8F-49D4-B36A-217C95B23A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28017" y="301186"/>
            <a:ext cx="810000" cy="386413"/>
          </a:xfrm>
        </p:spPr>
        <p:txBody>
          <a:bodyPr rIns="0" anchor="ctr" anchorCtr="0">
            <a:normAutofit/>
          </a:bodyPr>
          <a:lstStyle>
            <a:lvl1pPr algn="ctr">
              <a:defRPr sz="600">
                <a:solidFill>
                  <a:schemeClr val="accent6"/>
                </a:solidFill>
              </a:defRPr>
            </a:lvl1pPr>
          </a:lstStyle>
          <a:p>
            <a:r>
              <a:rPr lang="de-DE"/>
              <a:t>Optional Logo einfügen</a:t>
            </a:r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8144F7FD-28FD-444B-8ECE-FC43765B79D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 wrap="square">
            <a:spAutoFit/>
          </a:bodyPr>
          <a:lstStyle>
            <a:lvl1pPr>
              <a:defRPr sz="14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09080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4E3A7-BE36-4211-9A99-BDFEBFAE1945}" type="datetime4">
              <a:rPr lang="de-DE" smtClean="0"/>
              <a:t>15. Februar 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3158" y="6634667"/>
            <a:ext cx="153889" cy="92333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9995CF9C-9826-4946-A085-FF49199BE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E2430412-20B6-4F53-A77B-A26A49135E4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88738" y="1631156"/>
            <a:ext cx="2677319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2" name="Textplatzhalter 10">
            <a:extLst>
              <a:ext uri="{FF2B5EF4-FFF2-40B4-BE49-F238E27FC236}">
                <a16:creationId xmlns:a16="http://schemas.microsoft.com/office/drawing/2014/main" id="{48CA2DF0-5B92-4CE6-AF1A-CC648431BB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88738" y="5690271"/>
            <a:ext cx="2677319" cy="511084"/>
          </a:xfrm>
        </p:spPr>
        <p:txBody>
          <a:bodyPr wrap="square" rIns="180000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2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3" name="Bildplatzhalter 8">
            <a:extLst>
              <a:ext uri="{FF2B5EF4-FFF2-40B4-BE49-F238E27FC236}">
                <a16:creationId xmlns:a16="http://schemas.microsoft.com/office/drawing/2014/main" id="{002E2471-F223-4896-A895-CE0AF20E11D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079729" y="1631156"/>
            <a:ext cx="2677319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4" name="Textplatzhalter 10">
            <a:extLst>
              <a:ext uri="{FF2B5EF4-FFF2-40B4-BE49-F238E27FC236}">
                <a16:creationId xmlns:a16="http://schemas.microsoft.com/office/drawing/2014/main" id="{470E7482-A37A-44BE-ADE5-A0B3B10E8FC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79729" y="5690271"/>
            <a:ext cx="2677319" cy="511084"/>
          </a:xfrm>
        </p:spPr>
        <p:txBody>
          <a:bodyPr wrap="square" rIns="180000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2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5" name="Bildplatzhalter 8">
            <a:extLst>
              <a:ext uri="{FF2B5EF4-FFF2-40B4-BE49-F238E27FC236}">
                <a16:creationId xmlns:a16="http://schemas.microsoft.com/office/drawing/2014/main" id="{3FD09289-F115-4464-A726-812A11720CA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234233" y="1631156"/>
            <a:ext cx="2677319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6" name="Textplatzhalter 10">
            <a:extLst>
              <a:ext uri="{FF2B5EF4-FFF2-40B4-BE49-F238E27FC236}">
                <a16:creationId xmlns:a16="http://schemas.microsoft.com/office/drawing/2014/main" id="{F3F11CE6-C8CF-4ABE-B3B8-C00D74678A9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34233" y="5690271"/>
            <a:ext cx="2677319" cy="511084"/>
          </a:xfrm>
        </p:spPr>
        <p:txBody>
          <a:bodyPr wrap="square" rIns="180000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2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Bildplatzhalter 6">
            <a:extLst>
              <a:ext uri="{FF2B5EF4-FFF2-40B4-BE49-F238E27FC236}">
                <a16:creationId xmlns:a16="http://schemas.microsoft.com/office/drawing/2014/main" id="{A7347480-9F70-4378-B138-B8B7C593F862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28017" y="301186"/>
            <a:ext cx="810000" cy="386413"/>
          </a:xfrm>
        </p:spPr>
        <p:txBody>
          <a:bodyPr rIns="0" anchor="ctr" anchorCtr="0">
            <a:normAutofit/>
          </a:bodyPr>
          <a:lstStyle>
            <a:lvl1pPr algn="ctr">
              <a:defRPr sz="600">
                <a:solidFill>
                  <a:schemeClr val="accent6"/>
                </a:solidFill>
              </a:defRPr>
            </a:lvl1pPr>
          </a:lstStyle>
          <a:p>
            <a:r>
              <a:rPr lang="de-DE"/>
              <a:t>Optional Logo einfügen</a:t>
            </a:r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F2D9D4FD-EB70-4EB8-B80A-2EA29FBFE60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 wrap="square">
            <a:spAutoFit/>
          </a:bodyPr>
          <a:lstStyle>
            <a:lvl1pPr>
              <a:defRPr sz="14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7503199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56C5F-B65F-48F2-9035-C0C288B7593A}" type="datetime4">
              <a:rPr lang="de-DE" smtClean="0"/>
              <a:t>15. Februar 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A3EEDC1-9ABB-471E-855E-52CC8C208FB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88738" y="1631156"/>
            <a:ext cx="8366525" cy="4569619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BD0D2AE-225B-47F4-A359-0020AE80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451A9BBC-9F96-4260-BC40-C6D3D23D6FB6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28017" y="301186"/>
            <a:ext cx="810000" cy="386413"/>
          </a:xfrm>
        </p:spPr>
        <p:txBody>
          <a:bodyPr rIns="0" anchor="ctr" anchorCtr="0">
            <a:normAutofit/>
          </a:bodyPr>
          <a:lstStyle>
            <a:lvl1pPr algn="ctr">
              <a:defRPr sz="600">
                <a:solidFill>
                  <a:schemeClr val="accent6"/>
                </a:solidFill>
              </a:defRPr>
            </a:lvl1pPr>
          </a:lstStyle>
          <a:p>
            <a:r>
              <a:rPr lang="de-DE"/>
              <a:t>Optional Logo einfügen</a:t>
            </a:r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F57BDCD3-0281-4244-8EA0-F5395782D8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 wrap="square">
            <a:spAutoFit/>
          </a:bodyPr>
          <a:lstStyle>
            <a:lvl1pPr>
              <a:defRPr sz="14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102372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|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D347C-36AC-484D-8585-6EDE7628A904}" type="datetime4">
              <a:rPr lang="de-DE" smtClean="0"/>
              <a:t>15. Februar 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3158" y="6634667"/>
            <a:ext cx="153889" cy="92333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A3EEDC1-9ABB-471E-855E-52CC8C208FB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88738" y="1631156"/>
            <a:ext cx="4102300" cy="4569619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BD0D2AE-225B-47F4-A359-0020AE80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451A9BBC-9F96-4260-BC40-C6D3D23D6FB6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28017" y="301186"/>
            <a:ext cx="810000" cy="386413"/>
          </a:xfrm>
        </p:spPr>
        <p:txBody>
          <a:bodyPr rIns="0" anchor="ctr" anchorCtr="0">
            <a:normAutofit/>
          </a:bodyPr>
          <a:lstStyle>
            <a:lvl1pPr algn="ctr">
              <a:defRPr sz="600">
                <a:solidFill>
                  <a:schemeClr val="accent6"/>
                </a:solidFill>
              </a:defRPr>
            </a:lvl1pPr>
          </a:lstStyle>
          <a:p>
            <a:r>
              <a:rPr lang="de-DE"/>
              <a:t>Optional Logo einfügen</a:t>
            </a:r>
          </a:p>
        </p:txBody>
      </p:sp>
      <p:sp>
        <p:nvSpPr>
          <p:cNvPr id="11" name="Inhaltsplatzhalter 7">
            <a:extLst>
              <a:ext uri="{FF2B5EF4-FFF2-40B4-BE49-F238E27FC236}">
                <a16:creationId xmlns:a16="http://schemas.microsoft.com/office/drawing/2014/main" id="{33608DEB-69EC-4E8F-A567-9E3EA36C3624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4654748" y="1631156"/>
            <a:ext cx="4102300" cy="4569619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8B45CB1A-66FB-4C45-BAA6-D359C744CF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 wrap="square">
            <a:spAutoFit/>
          </a:bodyPr>
          <a:lstStyle>
            <a:lvl1pPr>
              <a:defRPr sz="14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500536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|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2B043-C23F-4CB5-8DEB-24C938D865FE}" type="datetime4">
              <a:rPr lang="de-DE" smtClean="0"/>
              <a:t>15. Februar 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5086500-15A5-49F2-8B64-748C19FDAB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78646" y="1631156"/>
            <a:ext cx="2678400" cy="4569620"/>
          </a:xfrm>
        </p:spPr>
        <p:txBody>
          <a:bodyPr rIns="18000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4BE64F-DBB2-4BF3-ABE7-E92BB978D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9" name="Inhaltsplatzhalter 7">
            <a:extLst>
              <a:ext uri="{FF2B5EF4-FFF2-40B4-BE49-F238E27FC236}">
                <a16:creationId xmlns:a16="http://schemas.microsoft.com/office/drawing/2014/main" id="{0D6633D6-CA56-460E-AA1C-9A4D6A62324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8738" y="1631157"/>
            <a:ext cx="5522814" cy="4569620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7CDDF36A-B7A5-4E95-A5D6-07C5FCED28B4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28017" y="301186"/>
            <a:ext cx="810000" cy="386413"/>
          </a:xfrm>
        </p:spPr>
        <p:txBody>
          <a:bodyPr rIns="0" anchor="ctr" anchorCtr="0">
            <a:normAutofit/>
          </a:bodyPr>
          <a:lstStyle>
            <a:lvl1pPr algn="ctr">
              <a:defRPr sz="600">
                <a:solidFill>
                  <a:schemeClr val="accent6"/>
                </a:solidFill>
              </a:defRPr>
            </a:lvl1pPr>
          </a:lstStyle>
          <a:p>
            <a:r>
              <a:rPr lang="de-DE"/>
              <a:t>Optional Logo einfügen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9E5D2714-EC07-4974-BFC0-E1EEC11C540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 wrap="square">
            <a:spAutoFit/>
          </a:bodyPr>
          <a:lstStyle>
            <a:lvl1pPr>
              <a:defRPr sz="14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2235196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r Titel | Bla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D0DE703-49D2-427D-8DB6-C22E18E4739D}" type="datetime4">
              <a:rPr lang="de-DE" smtClean="0"/>
              <a:t>15. Februar 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Technische Fakultät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87F00BE4-512D-4F35-B132-4E5C5CF1413D}"/>
              </a:ext>
            </a:extLst>
          </p:cNvPr>
          <p:cNvSpPr/>
          <p:nvPr userDrawn="1"/>
        </p:nvSpPr>
        <p:spPr>
          <a:xfrm>
            <a:off x="387900" y="6538526"/>
            <a:ext cx="8756100" cy="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F1925060-7FCF-4CBC-B0DA-0731E3E98579}"/>
              </a:ext>
            </a:extLst>
          </p:cNvPr>
          <p:cNvSpPr/>
          <p:nvPr userDrawn="1"/>
        </p:nvSpPr>
        <p:spPr>
          <a:xfrm>
            <a:off x="388800" y="1196733"/>
            <a:ext cx="8757047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93DCB95B-459E-4AC2-8E4B-6C459242A95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28017" y="301186"/>
            <a:ext cx="810000" cy="386413"/>
          </a:xfrm>
        </p:spPr>
        <p:txBody>
          <a:bodyPr rIns="0" anchor="ctr" anchorCtr="0">
            <a:normAutofit/>
          </a:bodyPr>
          <a:lstStyle>
            <a:lvl1pPr algn="ctr">
              <a:defRPr sz="600">
                <a:solidFill>
                  <a:schemeClr val="accent6"/>
                </a:solidFill>
              </a:defRPr>
            </a:lvl1pPr>
          </a:lstStyle>
          <a:p>
            <a:r>
              <a:rPr lang="de-DE"/>
              <a:t>Optional Logo einfügen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3ECEE8D8-DF92-4CFD-A29A-DD98DFA7EC69}"/>
              </a:ext>
            </a:extLst>
          </p:cNvPr>
          <p:cNvGrpSpPr/>
          <p:nvPr userDrawn="1"/>
        </p:nvGrpSpPr>
        <p:grpSpPr>
          <a:xfrm>
            <a:off x="-292893" y="160153"/>
            <a:ext cx="250031" cy="136812"/>
            <a:chOff x="-133350" y="2711163"/>
            <a:chExt cx="333375" cy="136812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E89218EB-083A-44EC-89C4-86451CE1FC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399474D3-E53E-4ABA-9B61-C9BB08A3276B}"/>
                </a:ext>
              </a:extLst>
            </p:cNvPr>
            <p:cNvSpPr txBox="1"/>
            <p:nvPr userDrawn="1"/>
          </p:nvSpPr>
          <p:spPr>
            <a:xfrm>
              <a:off x="-95973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57879191-3BE6-4B4E-A6B9-7EE964614B47}"/>
              </a:ext>
            </a:extLst>
          </p:cNvPr>
          <p:cNvGrpSpPr/>
          <p:nvPr userDrawn="1"/>
        </p:nvGrpSpPr>
        <p:grpSpPr>
          <a:xfrm>
            <a:off x="-292893" y="1131703"/>
            <a:ext cx="250031" cy="136812"/>
            <a:chOff x="-133350" y="2711163"/>
            <a:chExt cx="333375" cy="136812"/>
          </a:xfrm>
        </p:grpSpPr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94484379-E642-433C-B53A-1DEE6A9DD4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7C54D7A6-C6ED-4572-B49C-338FB11A042A}"/>
                </a:ext>
              </a:extLst>
            </p:cNvPr>
            <p:cNvSpPr txBox="1"/>
            <p:nvPr userDrawn="1"/>
          </p:nvSpPr>
          <p:spPr>
            <a:xfrm>
              <a:off x="-95971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82F9D16-DA93-44FA-B850-67D0B6AD397D}"/>
              </a:ext>
            </a:extLst>
          </p:cNvPr>
          <p:cNvGrpSpPr/>
          <p:nvPr userDrawn="1"/>
        </p:nvGrpSpPr>
        <p:grpSpPr>
          <a:xfrm>
            <a:off x="-292893" y="1491963"/>
            <a:ext cx="250031" cy="136812"/>
            <a:chOff x="-133350" y="2711163"/>
            <a:chExt cx="333375" cy="136812"/>
          </a:xfrm>
        </p:grpSpPr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7201A13C-71DC-4465-B39F-F196A503534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D957CB6E-B09B-4A22-86F0-6C38F81B2E90}"/>
                </a:ext>
              </a:extLst>
            </p:cNvPr>
            <p:cNvSpPr txBox="1"/>
            <p:nvPr userDrawn="1"/>
          </p:nvSpPr>
          <p:spPr>
            <a:xfrm>
              <a:off x="-95971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38DB7D0C-ACAA-4A6B-8088-624B0BC24502}"/>
              </a:ext>
            </a:extLst>
          </p:cNvPr>
          <p:cNvGrpSpPr/>
          <p:nvPr userDrawn="1"/>
        </p:nvGrpSpPr>
        <p:grpSpPr>
          <a:xfrm>
            <a:off x="-292893" y="3292188"/>
            <a:ext cx="250031" cy="136812"/>
            <a:chOff x="-133350" y="2711163"/>
            <a:chExt cx="333375" cy="136812"/>
          </a:xfrm>
        </p:grpSpPr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E8B86ED7-0F29-451E-8C7D-9B396D5E20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D76FB85-7BBB-4E8D-A853-5FCC744835E1}"/>
                </a:ext>
              </a:extLst>
            </p:cNvPr>
            <p:cNvSpPr txBox="1"/>
            <p:nvPr userDrawn="1"/>
          </p:nvSpPr>
          <p:spPr>
            <a:xfrm>
              <a:off x="-95971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1524020-40DB-450A-AEE5-3E1B459B16B5}"/>
              </a:ext>
            </a:extLst>
          </p:cNvPr>
          <p:cNvGrpSpPr/>
          <p:nvPr userDrawn="1"/>
        </p:nvGrpSpPr>
        <p:grpSpPr>
          <a:xfrm>
            <a:off x="-292893" y="6063963"/>
            <a:ext cx="250031" cy="136812"/>
            <a:chOff x="-133350" y="2711163"/>
            <a:chExt cx="333375" cy="136812"/>
          </a:xfrm>
        </p:grpSpPr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539CBAAA-C79F-4BC9-9AF3-18ED0AF9EE7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65F01F83-E434-491F-8893-1CE5848F9B6D}"/>
                </a:ext>
              </a:extLst>
            </p:cNvPr>
            <p:cNvSpPr txBox="1"/>
            <p:nvPr userDrawn="1"/>
          </p:nvSpPr>
          <p:spPr>
            <a:xfrm>
              <a:off x="-95970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99ECB07F-83AC-4A69-A930-C51459FBE5BA}"/>
              </a:ext>
            </a:extLst>
          </p:cNvPr>
          <p:cNvGrpSpPr/>
          <p:nvPr userDrawn="1"/>
        </p:nvGrpSpPr>
        <p:grpSpPr>
          <a:xfrm>
            <a:off x="-292893" y="6495763"/>
            <a:ext cx="250031" cy="136812"/>
            <a:chOff x="-133350" y="2711163"/>
            <a:chExt cx="333375" cy="136812"/>
          </a:xfrm>
        </p:grpSpPr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EB6DF347-64CA-4BE1-8952-3E80EBD0082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F82628F6-8442-4626-962B-E947FDA8C0C0}"/>
                </a:ext>
              </a:extLst>
            </p:cNvPr>
            <p:cNvSpPr txBox="1"/>
            <p:nvPr userDrawn="1"/>
          </p:nvSpPr>
          <p:spPr>
            <a:xfrm>
              <a:off x="-95969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C9B4EC5D-DF7B-4D80-86D6-C95B0B60B325}"/>
              </a:ext>
            </a:extLst>
          </p:cNvPr>
          <p:cNvGrpSpPr/>
          <p:nvPr userDrawn="1"/>
        </p:nvGrpSpPr>
        <p:grpSpPr>
          <a:xfrm rot="16200000">
            <a:off x="169567" y="-282035"/>
            <a:ext cx="333375" cy="102606"/>
            <a:chOff x="-133350" y="2711167"/>
            <a:chExt cx="333375" cy="136808"/>
          </a:xfrm>
        </p:grpSpPr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7A230F03-8AA4-4AAE-999A-6E872C727A8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1C36145D-6FFB-4D3A-85D6-2ACFDAE5F5D2}"/>
                </a:ext>
              </a:extLst>
            </p:cNvPr>
            <p:cNvSpPr txBox="1"/>
            <p:nvPr userDrawn="1"/>
          </p:nvSpPr>
          <p:spPr>
            <a:xfrm>
              <a:off x="-63646" y="2711167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0D1EC147-B041-40BC-BA8D-878A722616DE}"/>
              </a:ext>
            </a:extLst>
          </p:cNvPr>
          <p:cNvGrpSpPr/>
          <p:nvPr userDrawn="1"/>
        </p:nvGrpSpPr>
        <p:grpSpPr>
          <a:xfrm rot="16200000">
            <a:off x="4273057" y="-282036"/>
            <a:ext cx="333375" cy="102603"/>
            <a:chOff x="-133350" y="2711171"/>
            <a:chExt cx="333375" cy="136804"/>
          </a:xfrm>
        </p:grpSpPr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4A4E226E-C413-42F0-AA69-108B05313D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4A93327E-EEC7-45A4-9C35-410D17ECB865}"/>
                </a:ext>
              </a:extLst>
            </p:cNvPr>
            <p:cNvSpPr txBox="1"/>
            <p:nvPr userDrawn="1"/>
          </p:nvSpPr>
          <p:spPr>
            <a:xfrm>
              <a:off x="-63643" y="2711171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0EC1AF1A-26A7-479B-A176-8997B58ED4D1}"/>
              </a:ext>
            </a:extLst>
          </p:cNvPr>
          <p:cNvGrpSpPr/>
          <p:nvPr userDrawn="1"/>
        </p:nvGrpSpPr>
        <p:grpSpPr>
          <a:xfrm>
            <a:off x="4652949" y="-397424"/>
            <a:ext cx="93680" cy="333375"/>
            <a:chOff x="6416679" y="-397424"/>
            <a:chExt cx="124907" cy="33337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80D76042-D322-4CD0-B41A-CE295CEC6835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397EC952-23B6-4728-82B6-3D733107C66E}"/>
                </a:ext>
              </a:extLst>
            </p:cNvPr>
            <p:cNvSpPr txBox="1"/>
            <p:nvPr userDrawn="1"/>
          </p:nvSpPr>
          <p:spPr>
            <a:xfrm rot="16200000">
              <a:off x="6382151" y="-293191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D8CEDBB7-9662-435E-8F5A-F3EE555D990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4405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24365663-FE3F-47D4-A8D7-729A38C4987D}"/>
              </a:ext>
            </a:extLst>
          </p:cNvPr>
          <p:cNvGrpSpPr/>
          <p:nvPr userDrawn="1"/>
        </p:nvGrpSpPr>
        <p:grpSpPr>
          <a:xfrm rot="16200000">
            <a:off x="8543829" y="-282039"/>
            <a:ext cx="333375" cy="102600"/>
            <a:chOff x="-133350" y="2711175"/>
            <a:chExt cx="333375" cy="136800"/>
          </a:xfrm>
        </p:grpSpPr>
        <p:cxnSp>
          <p:nvCxnSpPr>
            <p:cNvPr id="40" name="Gerader Verbinder 39">
              <a:extLst>
                <a:ext uri="{FF2B5EF4-FFF2-40B4-BE49-F238E27FC236}">
                  <a16:creationId xmlns:a16="http://schemas.microsoft.com/office/drawing/2014/main" id="{92EE37E1-8647-4AEB-9AEE-FF0711435F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C2B4E3D7-0BC3-4BC1-B86B-DD51E9785755}"/>
                </a:ext>
              </a:extLst>
            </p:cNvPr>
            <p:cNvSpPr txBox="1"/>
            <p:nvPr userDrawn="1"/>
          </p:nvSpPr>
          <p:spPr>
            <a:xfrm>
              <a:off x="-63640" y="2711175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sp>
        <p:nvSpPr>
          <p:cNvPr id="45" name="Textplatzhalter 9">
            <a:extLst>
              <a:ext uri="{FF2B5EF4-FFF2-40B4-BE49-F238E27FC236}">
                <a16:creationId xmlns:a16="http://schemas.microsoft.com/office/drawing/2014/main" id="{DD322FE5-6632-4CD2-99F1-1B9DDBF7139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 wrap="square">
            <a:spAutoFit/>
          </a:bodyPr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2" name="Freihandform: Form 43">
            <a:extLst>
              <a:ext uri="{FF2B5EF4-FFF2-40B4-BE49-F238E27FC236}">
                <a16:creationId xmlns:a16="http://schemas.microsoft.com/office/drawing/2014/main" id="{CF1D3318-7730-5E44-A301-6BE2170DD977}"/>
              </a:ext>
            </a:extLst>
          </p:cNvPr>
          <p:cNvSpPr>
            <a:spLocks noChangeAspect="1"/>
          </p:cNvSpPr>
          <p:nvPr userDrawn="1"/>
        </p:nvSpPr>
        <p:spPr>
          <a:xfrm>
            <a:off x="7673724" y="296770"/>
            <a:ext cx="1080000" cy="412328"/>
          </a:xfrm>
          <a:custGeom>
            <a:avLst/>
            <a:gdLst>
              <a:gd name="connsiteX0" fmla="*/ 0 w 4797018"/>
              <a:gd name="connsiteY0" fmla="*/ 170736 h 1831428"/>
              <a:gd name="connsiteX1" fmla="*/ 92812 w 4797018"/>
              <a:gd name="connsiteY1" fmla="*/ 77924 h 1831428"/>
              <a:gd name="connsiteX2" fmla="*/ 92812 w 4797018"/>
              <a:gd name="connsiteY2" fmla="*/ 1763373 h 1831428"/>
              <a:gd name="connsiteX3" fmla="*/ 0 w 4797018"/>
              <a:gd name="connsiteY3" fmla="*/ 1763373 h 1831428"/>
              <a:gd name="connsiteX4" fmla="*/ 0 w 4797018"/>
              <a:gd name="connsiteY4" fmla="*/ 170736 h 1831428"/>
              <a:gd name="connsiteX5" fmla="*/ 278425 w 4797018"/>
              <a:gd name="connsiteY5" fmla="*/ 92812 h 1831428"/>
              <a:gd name="connsiteX6" fmla="*/ 1392136 w 4797018"/>
              <a:gd name="connsiteY6" fmla="*/ 92812 h 1831428"/>
              <a:gd name="connsiteX7" fmla="*/ 1392136 w 4797018"/>
              <a:gd name="connsiteY7" fmla="*/ 0 h 1831428"/>
              <a:gd name="connsiteX8" fmla="*/ 185614 w 4797018"/>
              <a:gd name="connsiteY8" fmla="*/ 0 h 1831428"/>
              <a:gd name="connsiteX9" fmla="*/ 185614 w 4797018"/>
              <a:gd name="connsiteY9" fmla="*/ 1113701 h 1831428"/>
              <a:gd name="connsiteX10" fmla="*/ 1210723 w 4797018"/>
              <a:gd name="connsiteY10" fmla="*/ 1113701 h 1831428"/>
              <a:gd name="connsiteX11" fmla="*/ 1210723 w 4797018"/>
              <a:gd name="connsiteY11" fmla="*/ 1020899 h 1831428"/>
              <a:gd name="connsiteX12" fmla="*/ 278425 w 4797018"/>
              <a:gd name="connsiteY12" fmla="*/ 1020899 h 1831428"/>
              <a:gd name="connsiteX13" fmla="*/ 278425 w 4797018"/>
              <a:gd name="connsiteY13" fmla="*/ 92812 h 1831428"/>
              <a:gd name="connsiteX14" fmla="*/ 1350464 w 4797018"/>
              <a:gd name="connsiteY14" fmla="*/ 835285 h 1831428"/>
              <a:gd name="connsiteX15" fmla="*/ 464048 w 4797018"/>
              <a:gd name="connsiteY15" fmla="*/ 835285 h 1831428"/>
              <a:gd name="connsiteX16" fmla="*/ 464048 w 4797018"/>
              <a:gd name="connsiteY16" fmla="*/ 464048 h 1831428"/>
              <a:gd name="connsiteX17" fmla="*/ 1222124 w 4797018"/>
              <a:gd name="connsiteY17" fmla="*/ 464048 h 1831428"/>
              <a:gd name="connsiteX18" fmla="*/ 1314926 w 4797018"/>
              <a:gd name="connsiteY18" fmla="*/ 371237 h 1831428"/>
              <a:gd name="connsiteX19" fmla="*/ 464048 w 4797018"/>
              <a:gd name="connsiteY19" fmla="*/ 371237 h 1831428"/>
              <a:gd name="connsiteX20" fmla="*/ 464048 w 4797018"/>
              <a:gd name="connsiteY20" fmla="*/ 278425 h 1831428"/>
              <a:gd name="connsiteX21" fmla="*/ 1392146 w 4797018"/>
              <a:gd name="connsiteY21" fmla="*/ 278425 h 1831428"/>
              <a:gd name="connsiteX22" fmla="*/ 1392146 w 4797018"/>
              <a:gd name="connsiteY22" fmla="*/ 185614 h 1831428"/>
              <a:gd name="connsiteX23" fmla="*/ 371237 w 4797018"/>
              <a:gd name="connsiteY23" fmla="*/ 185614 h 1831428"/>
              <a:gd name="connsiteX24" fmla="*/ 371237 w 4797018"/>
              <a:gd name="connsiteY24" fmla="*/ 928087 h 1831428"/>
              <a:gd name="connsiteX25" fmla="*/ 1258872 w 4797018"/>
              <a:gd name="connsiteY25" fmla="*/ 928087 h 1831428"/>
              <a:gd name="connsiteX26" fmla="*/ 1350464 w 4797018"/>
              <a:gd name="connsiteY26" fmla="*/ 835285 h 1831428"/>
              <a:gd name="connsiteX27" fmla="*/ 185614 w 4797018"/>
              <a:gd name="connsiteY27" fmla="*/ 1763373 h 1831428"/>
              <a:gd name="connsiteX28" fmla="*/ 278425 w 4797018"/>
              <a:gd name="connsiteY28" fmla="*/ 1763373 h 1831428"/>
              <a:gd name="connsiteX29" fmla="*/ 278425 w 4797018"/>
              <a:gd name="connsiteY29" fmla="*/ 1299324 h 1831428"/>
              <a:gd name="connsiteX30" fmla="*/ 371237 w 4797018"/>
              <a:gd name="connsiteY30" fmla="*/ 1299324 h 1831428"/>
              <a:gd name="connsiteX31" fmla="*/ 371237 w 4797018"/>
              <a:gd name="connsiteY31" fmla="*/ 1685449 h 1831428"/>
              <a:gd name="connsiteX32" fmla="*/ 464039 w 4797018"/>
              <a:gd name="connsiteY32" fmla="*/ 1592647 h 1831428"/>
              <a:gd name="connsiteX33" fmla="*/ 464039 w 4797018"/>
              <a:gd name="connsiteY33" fmla="*/ 1299324 h 1831428"/>
              <a:gd name="connsiteX34" fmla="*/ 1210723 w 4797018"/>
              <a:gd name="connsiteY34" fmla="*/ 1299324 h 1831428"/>
              <a:gd name="connsiteX35" fmla="*/ 1210723 w 4797018"/>
              <a:gd name="connsiteY35" fmla="*/ 1206522 h 1831428"/>
              <a:gd name="connsiteX36" fmla="*/ 185614 w 4797018"/>
              <a:gd name="connsiteY36" fmla="*/ 1206522 h 1831428"/>
              <a:gd name="connsiteX37" fmla="*/ 185614 w 4797018"/>
              <a:gd name="connsiteY37" fmla="*/ 1763373 h 1831428"/>
              <a:gd name="connsiteX38" fmla="*/ 4704207 w 4797018"/>
              <a:gd name="connsiteY38" fmla="*/ 0 h 1831428"/>
              <a:gd name="connsiteX39" fmla="*/ 4704207 w 4797018"/>
              <a:gd name="connsiteY39" fmla="*/ 1067314 h 1831428"/>
              <a:gd name="connsiteX40" fmla="*/ 4334837 w 4797018"/>
              <a:gd name="connsiteY40" fmla="*/ 1692688 h 1831428"/>
              <a:gd name="connsiteX41" fmla="*/ 4332742 w 4797018"/>
              <a:gd name="connsiteY41" fmla="*/ 1689954 h 1831428"/>
              <a:gd name="connsiteX42" fmla="*/ 4611405 w 4797018"/>
              <a:gd name="connsiteY42" fmla="*/ 1158564 h 1831428"/>
              <a:gd name="connsiteX43" fmla="*/ 4611405 w 4797018"/>
              <a:gd name="connsiteY43" fmla="*/ 0 h 1831428"/>
              <a:gd name="connsiteX44" fmla="*/ 4518594 w 4797018"/>
              <a:gd name="connsiteY44" fmla="*/ 0 h 1831428"/>
              <a:gd name="connsiteX45" fmla="*/ 4518594 w 4797018"/>
              <a:gd name="connsiteY45" fmla="*/ 1157021 h 1831428"/>
              <a:gd name="connsiteX46" fmla="*/ 3915337 w 4797018"/>
              <a:gd name="connsiteY46" fmla="*/ 1740170 h 1831428"/>
              <a:gd name="connsiteX47" fmla="*/ 3312081 w 4797018"/>
              <a:gd name="connsiteY47" fmla="*/ 1157021 h 1831428"/>
              <a:gd name="connsiteX48" fmla="*/ 3312081 w 4797018"/>
              <a:gd name="connsiteY48" fmla="*/ 77924 h 1831428"/>
              <a:gd name="connsiteX49" fmla="*/ 3219269 w 4797018"/>
              <a:gd name="connsiteY49" fmla="*/ 170736 h 1831428"/>
              <a:gd name="connsiteX50" fmla="*/ 3219269 w 4797018"/>
              <a:gd name="connsiteY50" fmla="*/ 1158564 h 1831428"/>
              <a:gd name="connsiteX51" fmla="*/ 3915337 w 4797018"/>
              <a:gd name="connsiteY51" fmla="*/ 1831429 h 1831428"/>
              <a:gd name="connsiteX52" fmla="*/ 4008139 w 4797018"/>
              <a:gd name="connsiteY52" fmla="*/ 1831429 h 1831428"/>
              <a:gd name="connsiteX53" fmla="*/ 4797019 w 4797018"/>
              <a:gd name="connsiteY53" fmla="*/ 1068667 h 1831428"/>
              <a:gd name="connsiteX54" fmla="*/ 4797019 w 4797018"/>
              <a:gd name="connsiteY54" fmla="*/ 0 h 1831428"/>
              <a:gd name="connsiteX55" fmla="*/ 4704207 w 4797018"/>
              <a:gd name="connsiteY55" fmla="*/ 0 h 1831428"/>
              <a:gd name="connsiteX56" fmla="*/ 3915328 w 4797018"/>
              <a:gd name="connsiteY56" fmla="*/ 1647358 h 1831428"/>
              <a:gd name="connsiteX57" fmla="*/ 4425773 w 4797018"/>
              <a:gd name="connsiteY57" fmla="*/ 1157021 h 1831428"/>
              <a:gd name="connsiteX58" fmla="*/ 4425782 w 4797018"/>
              <a:gd name="connsiteY58" fmla="*/ 1157021 h 1831428"/>
              <a:gd name="connsiteX59" fmla="*/ 4425782 w 4797018"/>
              <a:gd name="connsiteY59" fmla="*/ 77924 h 1831428"/>
              <a:gd name="connsiteX60" fmla="*/ 4332970 w 4797018"/>
              <a:gd name="connsiteY60" fmla="*/ 170736 h 1831428"/>
              <a:gd name="connsiteX61" fmla="*/ 4332970 w 4797018"/>
              <a:gd name="connsiteY61" fmla="*/ 1067305 h 1831428"/>
              <a:gd name="connsiteX62" fmla="*/ 4008130 w 4797018"/>
              <a:gd name="connsiteY62" fmla="*/ 1368933 h 1831428"/>
              <a:gd name="connsiteX63" fmla="*/ 3683298 w 4797018"/>
              <a:gd name="connsiteY63" fmla="*/ 1067305 h 1831428"/>
              <a:gd name="connsiteX64" fmla="*/ 3683289 w 4797018"/>
              <a:gd name="connsiteY64" fmla="*/ 0 h 1831428"/>
              <a:gd name="connsiteX65" fmla="*/ 3590487 w 4797018"/>
              <a:gd name="connsiteY65" fmla="*/ 0 h 1831428"/>
              <a:gd name="connsiteX66" fmla="*/ 3590487 w 4797018"/>
              <a:gd name="connsiteY66" fmla="*/ 1067305 h 1831428"/>
              <a:gd name="connsiteX67" fmla="*/ 4008130 w 4797018"/>
              <a:gd name="connsiteY67" fmla="*/ 1461745 h 1831428"/>
              <a:gd name="connsiteX68" fmla="*/ 4294699 w 4797018"/>
              <a:gd name="connsiteY68" fmla="*/ 1333129 h 1831428"/>
              <a:gd name="connsiteX69" fmla="*/ 4296785 w 4797018"/>
              <a:gd name="connsiteY69" fmla="*/ 1335862 h 1831428"/>
              <a:gd name="connsiteX70" fmla="*/ 3915328 w 4797018"/>
              <a:gd name="connsiteY70" fmla="*/ 1554556 h 1831428"/>
              <a:gd name="connsiteX71" fmla="*/ 3497742 w 4797018"/>
              <a:gd name="connsiteY71" fmla="*/ 1160116 h 1831428"/>
              <a:gd name="connsiteX72" fmla="*/ 3497685 w 4797018"/>
              <a:gd name="connsiteY72" fmla="*/ 1160116 h 1831428"/>
              <a:gd name="connsiteX73" fmla="*/ 3497685 w 4797018"/>
              <a:gd name="connsiteY73" fmla="*/ 0 h 1831428"/>
              <a:gd name="connsiteX74" fmla="*/ 3404873 w 4797018"/>
              <a:gd name="connsiteY74" fmla="*/ 0 h 1831428"/>
              <a:gd name="connsiteX75" fmla="*/ 3404873 w 4797018"/>
              <a:gd name="connsiteY75" fmla="*/ 1160107 h 1831428"/>
              <a:gd name="connsiteX76" fmla="*/ 3404921 w 4797018"/>
              <a:gd name="connsiteY76" fmla="*/ 1160107 h 1831428"/>
              <a:gd name="connsiteX77" fmla="*/ 3915328 w 4797018"/>
              <a:gd name="connsiteY77" fmla="*/ 1647358 h 1831428"/>
              <a:gd name="connsiteX78" fmla="*/ 1852984 w 4797018"/>
              <a:gd name="connsiteY78" fmla="*/ 1206522 h 1831428"/>
              <a:gd name="connsiteX79" fmla="*/ 1618288 w 4797018"/>
              <a:gd name="connsiteY79" fmla="*/ 1763373 h 1831428"/>
              <a:gd name="connsiteX80" fmla="*/ 1711119 w 4797018"/>
              <a:gd name="connsiteY80" fmla="*/ 1763363 h 1831428"/>
              <a:gd name="connsiteX81" fmla="*/ 1711100 w 4797018"/>
              <a:gd name="connsiteY81" fmla="*/ 1763373 h 1831428"/>
              <a:gd name="connsiteX82" fmla="*/ 1711119 w 4797018"/>
              <a:gd name="connsiteY82" fmla="*/ 1763373 h 1831428"/>
              <a:gd name="connsiteX83" fmla="*/ 1828448 w 4797018"/>
              <a:gd name="connsiteY83" fmla="*/ 1484948 h 1831428"/>
              <a:gd name="connsiteX84" fmla="*/ 2614774 w 4797018"/>
              <a:gd name="connsiteY84" fmla="*/ 1484948 h 1831428"/>
              <a:gd name="connsiteX85" fmla="*/ 2732018 w 4797018"/>
              <a:gd name="connsiteY85" fmla="*/ 1763373 h 1831428"/>
              <a:gd name="connsiteX86" fmla="*/ 2824820 w 4797018"/>
              <a:gd name="connsiteY86" fmla="*/ 1763373 h 1831428"/>
              <a:gd name="connsiteX87" fmla="*/ 2668515 w 4797018"/>
              <a:gd name="connsiteY87" fmla="*/ 1392136 h 1831428"/>
              <a:gd name="connsiteX88" fmla="*/ 1867567 w 4797018"/>
              <a:gd name="connsiteY88" fmla="*/ 1392136 h 1831428"/>
              <a:gd name="connsiteX89" fmla="*/ 1906676 w 4797018"/>
              <a:gd name="connsiteY89" fmla="*/ 1299324 h 1831428"/>
              <a:gd name="connsiteX90" fmla="*/ 2722236 w 4797018"/>
              <a:gd name="connsiteY90" fmla="*/ 1299324 h 1831428"/>
              <a:gd name="connsiteX91" fmla="*/ 2917632 w 4797018"/>
              <a:gd name="connsiteY91" fmla="*/ 1763373 h 1831428"/>
              <a:gd name="connsiteX92" fmla="*/ 3010443 w 4797018"/>
              <a:gd name="connsiteY92" fmla="*/ 1763373 h 1831428"/>
              <a:gd name="connsiteX93" fmla="*/ 2775976 w 4797018"/>
              <a:gd name="connsiteY93" fmla="*/ 1206522 h 1831428"/>
              <a:gd name="connsiteX94" fmla="*/ 1852984 w 4797018"/>
              <a:gd name="connsiteY94" fmla="*/ 1206522 h 1831428"/>
              <a:gd name="connsiteX95" fmla="*/ 1989544 w 4797018"/>
              <a:gd name="connsiteY95" fmla="*/ 0 h 1831428"/>
              <a:gd name="connsiteX96" fmla="*/ 1307459 w 4797018"/>
              <a:gd name="connsiteY96" fmla="*/ 1617898 h 1831428"/>
              <a:gd name="connsiteX97" fmla="*/ 1366533 w 4797018"/>
              <a:gd name="connsiteY97" fmla="*/ 1698098 h 1831428"/>
              <a:gd name="connsiteX98" fmla="*/ 2082356 w 4797018"/>
              <a:gd name="connsiteY98" fmla="*/ 0 h 1831428"/>
              <a:gd name="connsiteX99" fmla="*/ 1989544 w 4797018"/>
              <a:gd name="connsiteY99" fmla="*/ 0 h 1831428"/>
              <a:gd name="connsiteX100" fmla="*/ 2360771 w 4797018"/>
              <a:gd name="connsiteY100" fmla="*/ 0 h 1831428"/>
              <a:gd name="connsiteX101" fmla="*/ 3075708 w 4797018"/>
              <a:gd name="connsiteY101" fmla="*/ 1698098 h 1831428"/>
              <a:gd name="connsiteX102" fmla="*/ 3134639 w 4797018"/>
              <a:gd name="connsiteY102" fmla="*/ 1617898 h 1831428"/>
              <a:gd name="connsiteX103" fmla="*/ 2453592 w 4797018"/>
              <a:gd name="connsiteY103" fmla="*/ 0 h 1831428"/>
              <a:gd name="connsiteX104" fmla="*/ 2360771 w 4797018"/>
              <a:gd name="connsiteY104" fmla="*/ 0 h 1831428"/>
              <a:gd name="connsiteX105" fmla="*/ 1799101 w 4797018"/>
              <a:gd name="connsiteY105" fmla="*/ 1113711 h 1831428"/>
              <a:gd name="connsiteX106" fmla="*/ 1524610 w 4797018"/>
              <a:gd name="connsiteY106" fmla="*/ 1763373 h 1831428"/>
              <a:gd name="connsiteX107" fmla="*/ 1431798 w 4797018"/>
              <a:gd name="connsiteY107" fmla="*/ 1763373 h 1831428"/>
              <a:gd name="connsiteX108" fmla="*/ 2128761 w 4797018"/>
              <a:gd name="connsiteY108" fmla="*/ 110195 h 1831428"/>
              <a:gd name="connsiteX109" fmla="*/ 2512219 w 4797018"/>
              <a:gd name="connsiteY109" fmla="*/ 1020899 h 1831428"/>
              <a:gd name="connsiteX110" fmla="*/ 2605021 w 4797018"/>
              <a:gd name="connsiteY110" fmla="*/ 1020899 h 1831428"/>
              <a:gd name="connsiteX111" fmla="*/ 2175158 w 4797018"/>
              <a:gd name="connsiteY111" fmla="*/ 0 h 1831428"/>
              <a:gd name="connsiteX112" fmla="*/ 2267969 w 4797018"/>
              <a:gd name="connsiteY112" fmla="*/ 0 h 1831428"/>
              <a:gd name="connsiteX113" fmla="*/ 2736895 w 4797018"/>
              <a:gd name="connsiteY113" fmla="*/ 1113701 h 1831428"/>
              <a:gd name="connsiteX114" fmla="*/ 1799101 w 4797018"/>
              <a:gd name="connsiteY114" fmla="*/ 1113701 h 1831428"/>
              <a:gd name="connsiteX115" fmla="*/ 2221802 w 4797018"/>
              <a:gd name="connsiteY115" fmla="*/ 551602 h 1831428"/>
              <a:gd name="connsiteX116" fmla="*/ 2024015 w 4797018"/>
              <a:gd name="connsiteY116" fmla="*/ 1020899 h 1831428"/>
              <a:gd name="connsiteX117" fmla="*/ 2419398 w 4797018"/>
              <a:gd name="connsiteY117" fmla="*/ 1020899 h 1831428"/>
              <a:gd name="connsiteX118" fmla="*/ 2221802 w 4797018"/>
              <a:gd name="connsiteY118" fmla="*/ 551602 h 1831428"/>
              <a:gd name="connsiteX119" fmla="*/ 1838163 w 4797018"/>
              <a:gd name="connsiteY119" fmla="*/ 1020899 h 1831428"/>
              <a:gd name="connsiteX120" fmla="*/ 1931213 w 4797018"/>
              <a:gd name="connsiteY120" fmla="*/ 1020899 h 1831428"/>
              <a:gd name="connsiteX121" fmla="*/ 2175415 w 4797018"/>
              <a:gd name="connsiteY121" fmla="*/ 441436 h 1831428"/>
              <a:gd name="connsiteX122" fmla="*/ 2128942 w 4797018"/>
              <a:gd name="connsiteY122" fmla="*/ 331070 h 1831428"/>
              <a:gd name="connsiteX123" fmla="*/ 1838163 w 4797018"/>
              <a:gd name="connsiteY123" fmla="*/ 1020899 h 183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4797018" h="1831428">
                <a:moveTo>
                  <a:pt x="0" y="170736"/>
                </a:moveTo>
                <a:lnTo>
                  <a:pt x="92812" y="77924"/>
                </a:lnTo>
                <a:lnTo>
                  <a:pt x="92812" y="1763373"/>
                </a:lnTo>
                <a:lnTo>
                  <a:pt x="0" y="1763373"/>
                </a:lnTo>
                <a:lnTo>
                  <a:pt x="0" y="170736"/>
                </a:lnTo>
                <a:close/>
                <a:moveTo>
                  <a:pt x="278425" y="92812"/>
                </a:moveTo>
                <a:lnTo>
                  <a:pt x="1392136" y="92812"/>
                </a:lnTo>
                <a:lnTo>
                  <a:pt x="1392136" y="0"/>
                </a:lnTo>
                <a:lnTo>
                  <a:pt x="185614" y="0"/>
                </a:lnTo>
                <a:lnTo>
                  <a:pt x="185614" y="1113701"/>
                </a:lnTo>
                <a:lnTo>
                  <a:pt x="1210723" y="1113701"/>
                </a:lnTo>
                <a:lnTo>
                  <a:pt x="1210723" y="1020899"/>
                </a:lnTo>
                <a:lnTo>
                  <a:pt x="278425" y="1020899"/>
                </a:lnTo>
                <a:lnTo>
                  <a:pt x="278425" y="92812"/>
                </a:lnTo>
                <a:close/>
                <a:moveTo>
                  <a:pt x="1350464" y="835285"/>
                </a:moveTo>
                <a:lnTo>
                  <a:pt x="464048" y="835285"/>
                </a:lnTo>
                <a:lnTo>
                  <a:pt x="464048" y="464048"/>
                </a:lnTo>
                <a:lnTo>
                  <a:pt x="1222124" y="464048"/>
                </a:lnTo>
                <a:lnTo>
                  <a:pt x="1314926" y="371237"/>
                </a:lnTo>
                <a:lnTo>
                  <a:pt x="464048" y="371237"/>
                </a:lnTo>
                <a:lnTo>
                  <a:pt x="464048" y="278425"/>
                </a:lnTo>
                <a:lnTo>
                  <a:pt x="1392146" y="278425"/>
                </a:lnTo>
                <a:lnTo>
                  <a:pt x="1392146" y="185614"/>
                </a:lnTo>
                <a:lnTo>
                  <a:pt x="371237" y="185614"/>
                </a:lnTo>
                <a:lnTo>
                  <a:pt x="371237" y="928087"/>
                </a:lnTo>
                <a:lnTo>
                  <a:pt x="1258872" y="928087"/>
                </a:lnTo>
                <a:lnTo>
                  <a:pt x="1350464" y="835285"/>
                </a:lnTo>
                <a:close/>
                <a:moveTo>
                  <a:pt x="185614" y="1763373"/>
                </a:moveTo>
                <a:lnTo>
                  <a:pt x="278425" y="1763373"/>
                </a:lnTo>
                <a:lnTo>
                  <a:pt x="278425" y="1299324"/>
                </a:lnTo>
                <a:lnTo>
                  <a:pt x="371237" y="1299324"/>
                </a:lnTo>
                <a:lnTo>
                  <a:pt x="371237" y="1685449"/>
                </a:lnTo>
                <a:lnTo>
                  <a:pt x="464039" y="1592647"/>
                </a:lnTo>
                <a:lnTo>
                  <a:pt x="464039" y="1299324"/>
                </a:lnTo>
                <a:lnTo>
                  <a:pt x="1210723" y="1299324"/>
                </a:lnTo>
                <a:lnTo>
                  <a:pt x="1210723" y="1206522"/>
                </a:lnTo>
                <a:lnTo>
                  <a:pt x="185614" y="1206522"/>
                </a:lnTo>
                <a:lnTo>
                  <a:pt x="185614" y="1763373"/>
                </a:lnTo>
                <a:close/>
                <a:moveTo>
                  <a:pt x="4704207" y="0"/>
                </a:moveTo>
                <a:lnTo>
                  <a:pt x="4704207" y="1067314"/>
                </a:lnTo>
                <a:cubicBezTo>
                  <a:pt x="4704207" y="1315669"/>
                  <a:pt x="4593393" y="1529039"/>
                  <a:pt x="4334837" y="1692688"/>
                </a:cubicBezTo>
                <a:lnTo>
                  <a:pt x="4332742" y="1689954"/>
                </a:lnTo>
                <a:cubicBezTo>
                  <a:pt x="4502639" y="1555213"/>
                  <a:pt x="4611405" y="1382144"/>
                  <a:pt x="4611405" y="1158564"/>
                </a:cubicBezTo>
                <a:lnTo>
                  <a:pt x="4611405" y="0"/>
                </a:lnTo>
                <a:lnTo>
                  <a:pt x="4518594" y="0"/>
                </a:lnTo>
                <a:lnTo>
                  <a:pt x="4518594" y="1157021"/>
                </a:lnTo>
                <a:cubicBezTo>
                  <a:pt x="4518594" y="1490196"/>
                  <a:pt x="4248512" y="1740170"/>
                  <a:pt x="3915337" y="1740170"/>
                </a:cubicBezTo>
                <a:cubicBezTo>
                  <a:pt x="3582162" y="1740170"/>
                  <a:pt x="3312081" y="1490186"/>
                  <a:pt x="3312081" y="1157021"/>
                </a:cubicBezTo>
                <a:lnTo>
                  <a:pt x="3312081" y="77924"/>
                </a:lnTo>
                <a:lnTo>
                  <a:pt x="3219269" y="170736"/>
                </a:lnTo>
                <a:lnTo>
                  <a:pt x="3219269" y="1158564"/>
                </a:lnTo>
                <a:cubicBezTo>
                  <a:pt x="3219269" y="1542993"/>
                  <a:pt x="3530908" y="1831429"/>
                  <a:pt x="3915337" y="1831429"/>
                </a:cubicBezTo>
                <a:cubicBezTo>
                  <a:pt x="3924233" y="1831429"/>
                  <a:pt x="4008139" y="1831429"/>
                  <a:pt x="4008139" y="1831429"/>
                </a:cubicBezTo>
                <a:cubicBezTo>
                  <a:pt x="4386691" y="1831429"/>
                  <a:pt x="4797019" y="1551870"/>
                  <a:pt x="4797019" y="1068667"/>
                </a:cubicBezTo>
                <a:cubicBezTo>
                  <a:pt x="4797019" y="1068210"/>
                  <a:pt x="4797019" y="0"/>
                  <a:pt x="4797019" y="0"/>
                </a:cubicBezTo>
                <a:lnTo>
                  <a:pt x="4704207" y="0"/>
                </a:lnTo>
                <a:close/>
                <a:moveTo>
                  <a:pt x="3915328" y="1647358"/>
                </a:moveTo>
                <a:cubicBezTo>
                  <a:pt x="4197077" y="1647358"/>
                  <a:pt x="4425515" y="1438694"/>
                  <a:pt x="4425773" y="1157021"/>
                </a:cubicBezTo>
                <a:lnTo>
                  <a:pt x="4425782" y="1157021"/>
                </a:lnTo>
                <a:lnTo>
                  <a:pt x="4425782" y="77924"/>
                </a:lnTo>
                <a:lnTo>
                  <a:pt x="4332970" y="170736"/>
                </a:lnTo>
                <a:lnTo>
                  <a:pt x="4332970" y="1067305"/>
                </a:lnTo>
                <a:cubicBezTo>
                  <a:pt x="4332970" y="1246699"/>
                  <a:pt x="4187533" y="1368933"/>
                  <a:pt x="4008130" y="1368933"/>
                </a:cubicBezTo>
                <a:cubicBezTo>
                  <a:pt x="3828736" y="1368933"/>
                  <a:pt x="3683298" y="1246699"/>
                  <a:pt x="3683298" y="1067305"/>
                </a:cubicBezTo>
                <a:lnTo>
                  <a:pt x="3683289" y="0"/>
                </a:lnTo>
                <a:lnTo>
                  <a:pt x="3590487" y="0"/>
                </a:lnTo>
                <a:lnTo>
                  <a:pt x="3590487" y="1067305"/>
                </a:lnTo>
                <a:cubicBezTo>
                  <a:pt x="3590487" y="1297962"/>
                  <a:pt x="3777472" y="1461745"/>
                  <a:pt x="4008130" y="1461745"/>
                </a:cubicBezTo>
                <a:cubicBezTo>
                  <a:pt x="4102446" y="1461745"/>
                  <a:pt x="4216937" y="1415148"/>
                  <a:pt x="4294699" y="1333129"/>
                </a:cubicBezTo>
                <a:lnTo>
                  <a:pt x="4296785" y="1335862"/>
                </a:lnTo>
                <a:cubicBezTo>
                  <a:pt x="4223881" y="1471070"/>
                  <a:pt x="4089102" y="1554556"/>
                  <a:pt x="3915328" y="1554556"/>
                </a:cubicBezTo>
                <a:cubicBezTo>
                  <a:pt x="3686090" y="1554556"/>
                  <a:pt x="3500009" y="1388593"/>
                  <a:pt x="3497742" y="1160116"/>
                </a:cubicBezTo>
                <a:lnTo>
                  <a:pt x="3497685" y="1160116"/>
                </a:lnTo>
                <a:lnTo>
                  <a:pt x="3497685" y="0"/>
                </a:lnTo>
                <a:lnTo>
                  <a:pt x="3404873" y="0"/>
                </a:lnTo>
                <a:lnTo>
                  <a:pt x="3404873" y="1160107"/>
                </a:lnTo>
                <a:lnTo>
                  <a:pt x="3404921" y="1160107"/>
                </a:lnTo>
                <a:cubicBezTo>
                  <a:pt x="3406855" y="1440218"/>
                  <a:pt x="3634616" y="1647358"/>
                  <a:pt x="3915328" y="1647358"/>
                </a:cubicBezTo>
                <a:close/>
                <a:moveTo>
                  <a:pt x="1852984" y="1206522"/>
                </a:moveTo>
                <a:lnTo>
                  <a:pt x="1618288" y="1763373"/>
                </a:lnTo>
                <a:lnTo>
                  <a:pt x="1711119" y="1763363"/>
                </a:lnTo>
                <a:lnTo>
                  <a:pt x="1711100" y="1763373"/>
                </a:lnTo>
                <a:lnTo>
                  <a:pt x="1711119" y="1763373"/>
                </a:lnTo>
                <a:lnTo>
                  <a:pt x="1828448" y="1484948"/>
                </a:lnTo>
                <a:lnTo>
                  <a:pt x="2614774" y="1484948"/>
                </a:lnTo>
                <a:lnTo>
                  <a:pt x="2732018" y="1763373"/>
                </a:lnTo>
                <a:lnTo>
                  <a:pt x="2824820" y="1763373"/>
                </a:lnTo>
                <a:lnTo>
                  <a:pt x="2668515" y="1392136"/>
                </a:lnTo>
                <a:lnTo>
                  <a:pt x="1867567" y="1392136"/>
                </a:lnTo>
                <a:lnTo>
                  <a:pt x="1906676" y="1299324"/>
                </a:lnTo>
                <a:lnTo>
                  <a:pt x="2722236" y="1299324"/>
                </a:lnTo>
                <a:lnTo>
                  <a:pt x="2917632" y="1763373"/>
                </a:lnTo>
                <a:lnTo>
                  <a:pt x="3010443" y="1763373"/>
                </a:lnTo>
                <a:lnTo>
                  <a:pt x="2775976" y="1206522"/>
                </a:lnTo>
                <a:lnTo>
                  <a:pt x="1852984" y="1206522"/>
                </a:lnTo>
                <a:close/>
                <a:moveTo>
                  <a:pt x="1989544" y="0"/>
                </a:moveTo>
                <a:lnTo>
                  <a:pt x="1307459" y="1617898"/>
                </a:lnTo>
                <a:lnTo>
                  <a:pt x="1366533" y="1698098"/>
                </a:lnTo>
                <a:lnTo>
                  <a:pt x="2082356" y="0"/>
                </a:lnTo>
                <a:lnTo>
                  <a:pt x="1989544" y="0"/>
                </a:lnTo>
                <a:close/>
                <a:moveTo>
                  <a:pt x="2360771" y="0"/>
                </a:moveTo>
                <a:lnTo>
                  <a:pt x="3075708" y="1698098"/>
                </a:lnTo>
                <a:lnTo>
                  <a:pt x="3134639" y="1617898"/>
                </a:lnTo>
                <a:lnTo>
                  <a:pt x="2453592" y="0"/>
                </a:lnTo>
                <a:lnTo>
                  <a:pt x="2360771" y="0"/>
                </a:lnTo>
                <a:close/>
                <a:moveTo>
                  <a:pt x="1799101" y="1113711"/>
                </a:moveTo>
                <a:lnTo>
                  <a:pt x="1524610" y="1763373"/>
                </a:lnTo>
                <a:lnTo>
                  <a:pt x="1431798" y="1763373"/>
                </a:lnTo>
                <a:lnTo>
                  <a:pt x="2128761" y="110195"/>
                </a:lnTo>
                <a:lnTo>
                  <a:pt x="2512219" y="1020899"/>
                </a:lnTo>
                <a:lnTo>
                  <a:pt x="2605021" y="1020899"/>
                </a:lnTo>
                <a:lnTo>
                  <a:pt x="2175158" y="0"/>
                </a:lnTo>
                <a:lnTo>
                  <a:pt x="2267969" y="0"/>
                </a:lnTo>
                <a:lnTo>
                  <a:pt x="2736895" y="1113701"/>
                </a:lnTo>
                <a:lnTo>
                  <a:pt x="1799101" y="1113701"/>
                </a:lnTo>
                <a:close/>
                <a:moveTo>
                  <a:pt x="2221802" y="551602"/>
                </a:moveTo>
                <a:lnTo>
                  <a:pt x="2024015" y="1020899"/>
                </a:lnTo>
                <a:lnTo>
                  <a:pt x="2419398" y="1020899"/>
                </a:lnTo>
                <a:lnTo>
                  <a:pt x="2221802" y="551602"/>
                </a:lnTo>
                <a:close/>
                <a:moveTo>
                  <a:pt x="1838163" y="1020899"/>
                </a:moveTo>
                <a:lnTo>
                  <a:pt x="1931213" y="1020899"/>
                </a:lnTo>
                <a:lnTo>
                  <a:pt x="2175415" y="441436"/>
                </a:lnTo>
                <a:lnTo>
                  <a:pt x="2128942" y="331070"/>
                </a:lnTo>
                <a:lnTo>
                  <a:pt x="1838163" y="1020899"/>
                </a:lnTo>
                <a:close/>
              </a:path>
            </a:pathLst>
          </a:custGeom>
          <a:solidFill>
            <a:srgbClr val="041E4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35772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|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B695A-07DF-48A6-B511-6EBF6A1BC88B}" type="datetime4">
              <a:rPr lang="de-DE" smtClean="0"/>
              <a:t>15. Februar 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18B908A7-A1D8-4FB7-9CB4-BDC3E20D2B62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28017" y="301186"/>
            <a:ext cx="810000" cy="386413"/>
          </a:xfrm>
        </p:spPr>
        <p:txBody>
          <a:bodyPr rIns="0" anchor="ctr" anchorCtr="0">
            <a:normAutofit/>
          </a:bodyPr>
          <a:lstStyle>
            <a:lvl1pPr algn="ctr">
              <a:defRPr sz="600">
                <a:solidFill>
                  <a:schemeClr val="accent6"/>
                </a:solidFill>
              </a:defRPr>
            </a:lvl1pPr>
          </a:lstStyle>
          <a:p>
            <a:r>
              <a:rPr lang="de-DE"/>
              <a:t>Optional Logo einfügen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2D675CD-AEF9-40D8-9E51-B443137C3F2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 wrap="square">
            <a:spAutoFit/>
          </a:bodyPr>
          <a:lstStyle>
            <a:lvl1pPr>
              <a:defRPr sz="14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037930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925FD-5ECE-407C-98A6-C9E13C48FCF2}" type="datetime4">
              <a:rPr lang="de-DE" smtClean="0"/>
              <a:t>15. Februar 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B25E710-D493-4189-8EF7-00ABE0AB56E5}"/>
              </a:ext>
            </a:extLst>
          </p:cNvPr>
          <p:cNvSpPr/>
          <p:nvPr userDrawn="1"/>
        </p:nvSpPr>
        <p:spPr>
          <a:xfrm>
            <a:off x="388738" y="1631156"/>
            <a:ext cx="8368310" cy="45696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000" tIns="135000" rIns="135000" bIns="135000" rtlCol="0" anchor="ctr"/>
          <a:lstStyle/>
          <a:p>
            <a:pPr marL="0" marR="0" indent="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2F509DB-422D-41FB-A02B-822A0A204E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872893" y="2835964"/>
            <a:ext cx="5400000" cy="2160000"/>
          </a:xfrm>
        </p:spPr>
        <p:txBody>
          <a:bodyPr rIns="0" anchor="ctr" anchorCtr="0">
            <a:normAutofit/>
          </a:bodyPr>
          <a:lstStyle>
            <a:lvl1pPr algn="ctr">
              <a:defRPr sz="1600" i="1">
                <a:solidFill>
                  <a:srgbClr val="041E4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 dirty="0"/>
              <a:t>„Mastertextformat bearbeiten“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F862885B-685B-4384-B9F0-6266AD0BDA76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28017" y="301186"/>
            <a:ext cx="810000" cy="386413"/>
          </a:xfrm>
        </p:spPr>
        <p:txBody>
          <a:bodyPr rIns="0" anchor="ctr" anchorCtr="0">
            <a:normAutofit/>
          </a:bodyPr>
          <a:lstStyle>
            <a:lvl1pPr algn="ctr">
              <a:defRPr sz="600">
                <a:solidFill>
                  <a:schemeClr val="accent6"/>
                </a:solidFill>
              </a:defRPr>
            </a:lvl1pPr>
          </a:lstStyle>
          <a:p>
            <a:r>
              <a:rPr lang="de-DE"/>
              <a:t>Optional Logo einfügen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C6694BF9-6C56-4C82-A0DE-EEB0A7319BA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 wrap="square">
            <a:spAutoFit/>
          </a:bodyPr>
          <a:lstStyle>
            <a:lvl1pPr>
              <a:defRPr sz="14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15582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D239-896A-47BB-A7EB-2B80C8420A35}" type="datetime4">
              <a:rPr lang="de-DE" smtClean="0"/>
              <a:t>15. Februar 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BF8056C4-F1A1-4860-B863-70A38CCE20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1045" y="2354712"/>
            <a:ext cx="3779992" cy="218586"/>
          </a:xfr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A4B92765-C038-4DB7-B6CF-33827BB874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8739" y="2354712"/>
            <a:ext cx="248466" cy="218586"/>
          </a:xfrm>
        </p:spPr>
        <p:txBody>
          <a:bodyPr wrap="none" rIns="0">
            <a:noAutofit/>
          </a:bodyPr>
          <a:lstStyle>
            <a:lvl1pPr>
              <a:defRPr sz="14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02 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B48DD939-0764-4598-B8A8-5EF7FD589A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1045" y="4525377"/>
            <a:ext cx="3779992" cy="218586"/>
          </a:xfr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0169AC75-2D8F-414A-A2F5-470DEC8B53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8739" y="4525377"/>
            <a:ext cx="248466" cy="218586"/>
          </a:xfrm>
        </p:spPr>
        <p:txBody>
          <a:bodyPr wrap="none" rIns="0">
            <a:noAutofit/>
          </a:bodyPr>
          <a:lstStyle>
            <a:lvl1pPr>
              <a:defRPr sz="14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05 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78F9E3F2-C660-4ABB-83AF-3F5B3E2F77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1045" y="3078267"/>
            <a:ext cx="3779992" cy="218586"/>
          </a:xfr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CAB2683D-D5E7-45B9-9133-F4CFD483FA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8739" y="3078267"/>
            <a:ext cx="248466" cy="218586"/>
          </a:xfrm>
        </p:spPr>
        <p:txBody>
          <a:bodyPr wrap="none" rIns="0">
            <a:noAutofit/>
          </a:bodyPr>
          <a:lstStyle>
            <a:lvl1pPr>
              <a:defRPr sz="14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03 </a:t>
            </a:r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952E3AD3-9675-4713-A437-FEFA1B54002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1045" y="3801822"/>
            <a:ext cx="3779992" cy="218586"/>
          </a:xfr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1" name="Textplatzhalter 6">
            <a:extLst>
              <a:ext uri="{FF2B5EF4-FFF2-40B4-BE49-F238E27FC236}">
                <a16:creationId xmlns:a16="http://schemas.microsoft.com/office/drawing/2014/main" id="{1852432A-5FDF-42C2-BC07-F1752012B84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8739" y="3801822"/>
            <a:ext cx="248466" cy="218586"/>
          </a:xfrm>
        </p:spPr>
        <p:txBody>
          <a:bodyPr wrap="none" rIns="0">
            <a:noAutofit/>
          </a:bodyPr>
          <a:lstStyle>
            <a:lvl1pPr>
              <a:defRPr sz="14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04 </a:t>
            </a:r>
          </a:p>
        </p:txBody>
      </p:sp>
      <p:sp>
        <p:nvSpPr>
          <p:cNvPr id="24" name="Textplatzhalter 6">
            <a:extLst>
              <a:ext uri="{FF2B5EF4-FFF2-40B4-BE49-F238E27FC236}">
                <a16:creationId xmlns:a16="http://schemas.microsoft.com/office/drawing/2014/main" id="{B2468A8B-4816-458C-AEB6-53AB9CF88AF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1045" y="5248931"/>
            <a:ext cx="3779992" cy="218586"/>
          </a:xfr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5" name="Textplatzhalter 6">
            <a:extLst>
              <a:ext uri="{FF2B5EF4-FFF2-40B4-BE49-F238E27FC236}">
                <a16:creationId xmlns:a16="http://schemas.microsoft.com/office/drawing/2014/main" id="{F92C0AC2-BCD1-47F5-99DB-35823E79AB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8739" y="5248931"/>
            <a:ext cx="248466" cy="218586"/>
          </a:xfrm>
        </p:spPr>
        <p:txBody>
          <a:bodyPr wrap="none" rIns="0">
            <a:noAutofit/>
          </a:bodyPr>
          <a:lstStyle>
            <a:lvl1pPr>
              <a:defRPr sz="14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06 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6E5C8951-ED83-4B8D-A041-11DC6291DD8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77143" y="1632185"/>
            <a:ext cx="3779905" cy="218586"/>
          </a:xfr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7D6B79FA-8C76-4CA9-AF55-F7541503ECB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54749" y="1632185"/>
            <a:ext cx="248466" cy="218586"/>
          </a:xfrm>
        </p:spPr>
        <p:txBody>
          <a:bodyPr wrap="none" rIns="0">
            <a:noAutofit/>
          </a:bodyPr>
          <a:lstStyle>
            <a:lvl1pPr>
              <a:defRPr sz="14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07 </a:t>
            </a:r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89249A36-CB58-4007-8E81-30FA75194BA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77143" y="2355534"/>
            <a:ext cx="3779905" cy="218586"/>
          </a:xfr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29" name="Textplatzhalter 6">
            <a:extLst>
              <a:ext uri="{FF2B5EF4-FFF2-40B4-BE49-F238E27FC236}">
                <a16:creationId xmlns:a16="http://schemas.microsoft.com/office/drawing/2014/main" id="{953A9A61-99D0-44B5-89EB-1D1035F914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54749" y="2355534"/>
            <a:ext cx="248466" cy="218586"/>
          </a:xfrm>
        </p:spPr>
        <p:txBody>
          <a:bodyPr wrap="none" rIns="0">
            <a:noAutofit/>
          </a:bodyPr>
          <a:lstStyle>
            <a:lvl1pPr>
              <a:defRPr sz="14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08 </a:t>
            </a:r>
          </a:p>
        </p:txBody>
      </p:sp>
      <p:sp>
        <p:nvSpPr>
          <p:cNvPr id="30" name="Textplatzhalter 6">
            <a:extLst>
              <a:ext uri="{FF2B5EF4-FFF2-40B4-BE49-F238E27FC236}">
                <a16:creationId xmlns:a16="http://schemas.microsoft.com/office/drawing/2014/main" id="{E80B7F99-D2A6-486E-BB92-8192AB563E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77143" y="4525581"/>
            <a:ext cx="3779905" cy="218586"/>
          </a:xfr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C08D70F6-D151-42E1-8F5E-DD5ADD0927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654749" y="4525581"/>
            <a:ext cx="238591" cy="218586"/>
          </a:xfrm>
        </p:spPr>
        <p:txBody>
          <a:bodyPr wrap="none" rIns="0">
            <a:noAutofit/>
          </a:bodyPr>
          <a:lstStyle>
            <a:lvl1pPr>
              <a:defRPr sz="14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11 </a:t>
            </a:r>
          </a:p>
        </p:txBody>
      </p:sp>
      <p:sp>
        <p:nvSpPr>
          <p:cNvPr id="32" name="Textplatzhalter 6">
            <a:extLst>
              <a:ext uri="{FF2B5EF4-FFF2-40B4-BE49-F238E27FC236}">
                <a16:creationId xmlns:a16="http://schemas.microsoft.com/office/drawing/2014/main" id="{34991AD2-EBFD-4358-9611-2BE7F693C7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77143" y="3078883"/>
            <a:ext cx="3779905" cy="218586"/>
          </a:xfr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E6132B6E-46AD-4F19-ACEF-FC5E2EBEEE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54749" y="3078883"/>
            <a:ext cx="248466" cy="218586"/>
          </a:xfrm>
        </p:spPr>
        <p:txBody>
          <a:bodyPr wrap="none" rIns="0">
            <a:noAutofit/>
          </a:bodyPr>
          <a:lstStyle>
            <a:lvl1pPr>
              <a:defRPr sz="14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09 </a:t>
            </a:r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5B29B58B-9C14-4145-95A8-C62AC51F1A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77143" y="3802232"/>
            <a:ext cx="3779905" cy="218586"/>
          </a:xfr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5E6DB4F9-1F61-4B1E-8694-CF32F6ABEB8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54749" y="3802232"/>
            <a:ext cx="248466" cy="218586"/>
          </a:xfrm>
        </p:spPr>
        <p:txBody>
          <a:bodyPr wrap="none" rIns="0">
            <a:noAutofit/>
          </a:bodyPr>
          <a:lstStyle>
            <a:lvl1pPr>
              <a:defRPr sz="14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10 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F139CCA6-FA40-4FAD-991E-8F0D932F40B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77143" y="5248931"/>
            <a:ext cx="3779905" cy="218586"/>
          </a:xfr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7" name="Textplatzhalter 6">
            <a:extLst>
              <a:ext uri="{FF2B5EF4-FFF2-40B4-BE49-F238E27FC236}">
                <a16:creationId xmlns:a16="http://schemas.microsoft.com/office/drawing/2014/main" id="{4ABC58A4-2FF6-4DD6-B7CE-07D57A9854B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54749" y="5248931"/>
            <a:ext cx="248466" cy="218586"/>
          </a:xfrm>
        </p:spPr>
        <p:txBody>
          <a:bodyPr wrap="none" rIns="0">
            <a:noAutofit/>
          </a:bodyPr>
          <a:lstStyle>
            <a:lvl1pPr>
              <a:defRPr sz="14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12 </a:t>
            </a:r>
          </a:p>
        </p:txBody>
      </p:sp>
      <p:sp>
        <p:nvSpPr>
          <p:cNvPr id="38" name="Textplatzhalter 9">
            <a:extLst>
              <a:ext uri="{FF2B5EF4-FFF2-40B4-BE49-F238E27FC236}">
                <a16:creationId xmlns:a16="http://schemas.microsoft.com/office/drawing/2014/main" id="{37A4DE60-6537-42AA-B80E-663634EF66B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 wrap="square">
            <a:spAutoFit/>
          </a:bodyPr>
          <a:lstStyle>
            <a:lvl1pPr>
              <a:defRPr sz="14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9" name="Textplatzhalter 6">
            <a:extLst>
              <a:ext uri="{FF2B5EF4-FFF2-40B4-BE49-F238E27FC236}">
                <a16:creationId xmlns:a16="http://schemas.microsoft.com/office/drawing/2014/main" id="{D6F3326C-A71E-4096-84A9-CBF2623C8C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1045" y="1631156"/>
            <a:ext cx="3779992" cy="218586"/>
          </a:xfr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40" name="Textplatzhalter 6">
            <a:extLst>
              <a:ext uri="{FF2B5EF4-FFF2-40B4-BE49-F238E27FC236}">
                <a16:creationId xmlns:a16="http://schemas.microsoft.com/office/drawing/2014/main" id="{E6C7796D-6ED1-4B91-AD58-8FB5EA6F6F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8739" y="1631156"/>
            <a:ext cx="248466" cy="218586"/>
          </a:xfrm>
        </p:spPr>
        <p:txBody>
          <a:bodyPr wrap="none" rIns="0">
            <a:noAutofit/>
          </a:bodyPr>
          <a:lstStyle>
            <a:lvl1pPr>
              <a:defRPr sz="14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01 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29327" y="301186"/>
            <a:ext cx="810000" cy="386413"/>
          </a:xfrm>
        </p:spPr>
        <p:txBody>
          <a:bodyPr rIns="0" anchor="ctr" anchorCtr="0">
            <a:normAutofit/>
          </a:bodyPr>
          <a:lstStyle>
            <a:lvl1pPr algn="ctr">
              <a:defRPr sz="600">
                <a:solidFill>
                  <a:schemeClr val="accent6"/>
                </a:solidFill>
              </a:defRPr>
            </a:lvl1pPr>
          </a:lstStyle>
          <a:p>
            <a:r>
              <a:rPr lang="de-DE"/>
              <a:t>Optional Logo einfügen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A936904-323F-4EC7-8C1A-363CEE0C6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3501983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platzhalter 167">
            <a:extLst>
              <a:ext uri="{FF2B5EF4-FFF2-40B4-BE49-F238E27FC236}">
                <a16:creationId xmlns:a16="http://schemas.microsoft.com/office/drawing/2014/main" id="{68AB2348-B91F-4E68-BDE1-60ECCE02B4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628776"/>
            <a:ext cx="9144000" cy="5229225"/>
          </a:xfrm>
          <a:gradFill>
            <a:gsLst>
              <a:gs pos="50000">
                <a:schemeClr val="bg2">
                  <a:alpha val="50000"/>
                </a:schemeClr>
              </a:gs>
              <a:gs pos="5000">
                <a:schemeClr val="accent4"/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3000" b="1" dirty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</a:t>
            </a:r>
          </a:p>
        </p:txBody>
      </p:sp>
      <p:sp>
        <p:nvSpPr>
          <p:cNvPr id="59" name="Bildplatzhalter 60">
            <a:extLst>
              <a:ext uri="{FF2B5EF4-FFF2-40B4-BE49-F238E27FC236}">
                <a16:creationId xmlns:a16="http://schemas.microsoft.com/office/drawing/2014/main" id="{92CE05A2-27DE-4191-8A63-5C7C7ACA37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628775"/>
            <a:ext cx="9144000" cy="5229226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CBD8B083-79E8-44E1-BA43-E993160F02E1}"/>
              </a:ext>
            </a:extLst>
          </p:cNvPr>
          <p:cNvSpPr/>
          <p:nvPr userDrawn="1"/>
        </p:nvSpPr>
        <p:spPr>
          <a:xfrm>
            <a:off x="388800" y="1196733"/>
            <a:ext cx="8757047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14" name="Textplatzhalter 64">
            <a:extLst>
              <a:ext uri="{FF2B5EF4-FFF2-40B4-BE49-F238E27FC236}">
                <a16:creationId xmlns:a16="http://schemas.microsoft.com/office/drawing/2014/main" id="{94E4DAD8-28C4-496D-803F-AF50BFF89A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8738" y="2843231"/>
            <a:ext cx="8368309" cy="1171539"/>
          </a:xfrm>
        </p:spPr>
        <p:txBody>
          <a:bodyPr vert="horz" wrap="square" lIns="0" tIns="0" rIns="360000" bIns="0" rtlCol="0" anchor="ctr" anchorCtr="0">
            <a:spAutoFit/>
          </a:bodyPr>
          <a:lstStyle>
            <a:lvl1pPr>
              <a:spcAft>
                <a:spcPts val="0"/>
              </a:spcAft>
              <a:defRPr lang="de-DE" sz="3600" b="1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Vielen Dank</a:t>
            </a:r>
            <a:br>
              <a:rPr lang="de-DE" dirty="0"/>
            </a:br>
            <a:r>
              <a:rPr lang="de-DE" dirty="0"/>
              <a:t>für Ihre Aufmerksamkeit!</a:t>
            </a:r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0C3B9D07-F821-46AB-95B1-D19222D00FD7}"/>
              </a:ext>
            </a:extLst>
          </p:cNvPr>
          <p:cNvGrpSpPr/>
          <p:nvPr userDrawn="1"/>
        </p:nvGrpSpPr>
        <p:grpSpPr>
          <a:xfrm>
            <a:off x="-292893" y="160153"/>
            <a:ext cx="250031" cy="136812"/>
            <a:chOff x="-133350" y="2711163"/>
            <a:chExt cx="333375" cy="136812"/>
          </a:xfrm>
        </p:grpSpPr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22380010-0050-441D-BA9C-97B5835158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C13F555F-C26E-4B21-A77C-6CA7380155F8}"/>
                </a:ext>
              </a:extLst>
            </p:cNvPr>
            <p:cNvSpPr txBox="1"/>
            <p:nvPr userDrawn="1"/>
          </p:nvSpPr>
          <p:spPr>
            <a:xfrm>
              <a:off x="-95973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705760C0-8935-4141-9AEE-BB96816B3799}"/>
              </a:ext>
            </a:extLst>
          </p:cNvPr>
          <p:cNvGrpSpPr/>
          <p:nvPr userDrawn="1"/>
        </p:nvGrpSpPr>
        <p:grpSpPr>
          <a:xfrm>
            <a:off x="-292893" y="1131703"/>
            <a:ext cx="250031" cy="136812"/>
            <a:chOff x="-133350" y="2711163"/>
            <a:chExt cx="333375" cy="136812"/>
          </a:xfrm>
        </p:grpSpPr>
        <p:cxnSp>
          <p:nvCxnSpPr>
            <p:cNvPr id="66" name="Gerader Verbinder 65">
              <a:extLst>
                <a:ext uri="{FF2B5EF4-FFF2-40B4-BE49-F238E27FC236}">
                  <a16:creationId xmlns:a16="http://schemas.microsoft.com/office/drawing/2014/main" id="{EBE9DAC0-7790-4611-B602-40B3CD18C7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1FBE1EE4-3D10-40E7-9F1E-627A51E59C61}"/>
                </a:ext>
              </a:extLst>
            </p:cNvPr>
            <p:cNvSpPr txBox="1"/>
            <p:nvPr userDrawn="1"/>
          </p:nvSpPr>
          <p:spPr>
            <a:xfrm>
              <a:off x="-95971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B25E0919-4E1B-4A97-A1C2-6AE7D2A59920}"/>
              </a:ext>
            </a:extLst>
          </p:cNvPr>
          <p:cNvGrpSpPr/>
          <p:nvPr userDrawn="1"/>
        </p:nvGrpSpPr>
        <p:grpSpPr>
          <a:xfrm>
            <a:off x="-292893" y="1491963"/>
            <a:ext cx="250031" cy="136812"/>
            <a:chOff x="-133350" y="2711163"/>
            <a:chExt cx="333375" cy="136812"/>
          </a:xfrm>
        </p:grpSpPr>
        <p:cxnSp>
          <p:nvCxnSpPr>
            <p:cNvPr id="69" name="Gerader Verbinder 68">
              <a:extLst>
                <a:ext uri="{FF2B5EF4-FFF2-40B4-BE49-F238E27FC236}">
                  <a16:creationId xmlns:a16="http://schemas.microsoft.com/office/drawing/2014/main" id="{849FBB7D-3378-4F36-B80B-3E0BDCA8343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6141066E-6566-420D-B6EB-886DF25CCD11}"/>
                </a:ext>
              </a:extLst>
            </p:cNvPr>
            <p:cNvSpPr txBox="1"/>
            <p:nvPr userDrawn="1"/>
          </p:nvSpPr>
          <p:spPr>
            <a:xfrm>
              <a:off x="-95971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71" name="Gruppieren 70">
            <a:extLst>
              <a:ext uri="{FF2B5EF4-FFF2-40B4-BE49-F238E27FC236}">
                <a16:creationId xmlns:a16="http://schemas.microsoft.com/office/drawing/2014/main" id="{87A742EA-EC3D-47DE-9C2D-533639983C8D}"/>
              </a:ext>
            </a:extLst>
          </p:cNvPr>
          <p:cNvGrpSpPr/>
          <p:nvPr userDrawn="1"/>
        </p:nvGrpSpPr>
        <p:grpSpPr>
          <a:xfrm>
            <a:off x="-292893" y="3292188"/>
            <a:ext cx="250031" cy="136812"/>
            <a:chOff x="-133350" y="2711163"/>
            <a:chExt cx="333375" cy="136812"/>
          </a:xfrm>
        </p:grpSpPr>
        <p:cxnSp>
          <p:nvCxnSpPr>
            <p:cNvPr id="72" name="Gerader Verbinder 71">
              <a:extLst>
                <a:ext uri="{FF2B5EF4-FFF2-40B4-BE49-F238E27FC236}">
                  <a16:creationId xmlns:a16="http://schemas.microsoft.com/office/drawing/2014/main" id="{846719FD-F8B1-447D-8561-7A1E238E8A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feld 72">
              <a:extLst>
                <a:ext uri="{FF2B5EF4-FFF2-40B4-BE49-F238E27FC236}">
                  <a16:creationId xmlns:a16="http://schemas.microsoft.com/office/drawing/2014/main" id="{2ABDBC31-5895-4E49-887D-433A43B32DBC}"/>
                </a:ext>
              </a:extLst>
            </p:cNvPr>
            <p:cNvSpPr txBox="1"/>
            <p:nvPr userDrawn="1"/>
          </p:nvSpPr>
          <p:spPr>
            <a:xfrm>
              <a:off x="-95971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AEF4BF1C-C847-48A1-A7BF-3BEE82EF1C59}"/>
              </a:ext>
            </a:extLst>
          </p:cNvPr>
          <p:cNvGrpSpPr/>
          <p:nvPr userDrawn="1"/>
        </p:nvGrpSpPr>
        <p:grpSpPr>
          <a:xfrm>
            <a:off x="-292893" y="6063963"/>
            <a:ext cx="250031" cy="136812"/>
            <a:chOff x="-133350" y="2711163"/>
            <a:chExt cx="333375" cy="136812"/>
          </a:xfrm>
        </p:grpSpPr>
        <p:cxnSp>
          <p:nvCxnSpPr>
            <p:cNvPr id="75" name="Gerader Verbinder 74">
              <a:extLst>
                <a:ext uri="{FF2B5EF4-FFF2-40B4-BE49-F238E27FC236}">
                  <a16:creationId xmlns:a16="http://schemas.microsoft.com/office/drawing/2014/main" id="{1CF60061-B6B2-4FE6-9482-278DFD418B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feld 75">
              <a:extLst>
                <a:ext uri="{FF2B5EF4-FFF2-40B4-BE49-F238E27FC236}">
                  <a16:creationId xmlns:a16="http://schemas.microsoft.com/office/drawing/2014/main" id="{73D29742-39CB-41E5-B346-BADC9743E285}"/>
                </a:ext>
              </a:extLst>
            </p:cNvPr>
            <p:cNvSpPr txBox="1"/>
            <p:nvPr userDrawn="1"/>
          </p:nvSpPr>
          <p:spPr>
            <a:xfrm>
              <a:off x="-95970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D55A5473-7182-4B24-8843-51E2ADF3D492}"/>
              </a:ext>
            </a:extLst>
          </p:cNvPr>
          <p:cNvGrpSpPr/>
          <p:nvPr userDrawn="1"/>
        </p:nvGrpSpPr>
        <p:grpSpPr>
          <a:xfrm>
            <a:off x="-292893" y="6495763"/>
            <a:ext cx="250031" cy="136812"/>
            <a:chOff x="-133350" y="2711163"/>
            <a:chExt cx="333375" cy="136812"/>
          </a:xfrm>
        </p:grpSpPr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204A095A-3A24-4259-92A8-4500898AC0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feld 78">
              <a:extLst>
                <a:ext uri="{FF2B5EF4-FFF2-40B4-BE49-F238E27FC236}">
                  <a16:creationId xmlns:a16="http://schemas.microsoft.com/office/drawing/2014/main" id="{82971EAD-9159-4D12-8726-4FBE6AFA23F0}"/>
                </a:ext>
              </a:extLst>
            </p:cNvPr>
            <p:cNvSpPr txBox="1"/>
            <p:nvPr userDrawn="1"/>
          </p:nvSpPr>
          <p:spPr>
            <a:xfrm>
              <a:off x="-95969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D1FF9524-93DA-476B-89EA-9E475617F2D9}"/>
              </a:ext>
            </a:extLst>
          </p:cNvPr>
          <p:cNvGrpSpPr/>
          <p:nvPr userDrawn="1"/>
        </p:nvGrpSpPr>
        <p:grpSpPr>
          <a:xfrm rot="16200000">
            <a:off x="169567" y="-282035"/>
            <a:ext cx="333375" cy="102606"/>
            <a:chOff x="-133350" y="2711167"/>
            <a:chExt cx="333375" cy="136808"/>
          </a:xfrm>
        </p:grpSpPr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8DFFD401-DC7D-4F6D-82BF-DC6E357E59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36A6CE9C-ECB8-42E6-B61D-3A0F3C4D7A56}"/>
                </a:ext>
              </a:extLst>
            </p:cNvPr>
            <p:cNvSpPr txBox="1"/>
            <p:nvPr userDrawn="1"/>
          </p:nvSpPr>
          <p:spPr>
            <a:xfrm>
              <a:off x="-63646" y="2711167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20076CAA-CFEC-4359-9762-07ED0661EE26}"/>
              </a:ext>
            </a:extLst>
          </p:cNvPr>
          <p:cNvGrpSpPr/>
          <p:nvPr userDrawn="1"/>
        </p:nvGrpSpPr>
        <p:grpSpPr>
          <a:xfrm rot="16200000">
            <a:off x="4273057" y="-282036"/>
            <a:ext cx="333375" cy="102603"/>
            <a:chOff x="-133350" y="2711171"/>
            <a:chExt cx="333375" cy="136804"/>
          </a:xfrm>
        </p:grpSpPr>
        <p:cxnSp>
          <p:nvCxnSpPr>
            <p:cNvPr id="84" name="Gerader Verbinder 83">
              <a:extLst>
                <a:ext uri="{FF2B5EF4-FFF2-40B4-BE49-F238E27FC236}">
                  <a16:creationId xmlns:a16="http://schemas.microsoft.com/office/drawing/2014/main" id="{91EF761B-D6BF-475C-8903-456E1F0576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413A99B1-6C23-41A6-A82B-0EC01B779471}"/>
                </a:ext>
              </a:extLst>
            </p:cNvPr>
            <p:cNvSpPr txBox="1"/>
            <p:nvPr userDrawn="1"/>
          </p:nvSpPr>
          <p:spPr>
            <a:xfrm>
              <a:off x="-63643" y="2711171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16CE4EF7-E819-4747-A9E4-8C86F991481E}"/>
              </a:ext>
            </a:extLst>
          </p:cNvPr>
          <p:cNvGrpSpPr/>
          <p:nvPr userDrawn="1"/>
        </p:nvGrpSpPr>
        <p:grpSpPr>
          <a:xfrm>
            <a:off x="4652949" y="-397424"/>
            <a:ext cx="93680" cy="333375"/>
            <a:chOff x="6416679" y="-397424"/>
            <a:chExt cx="124907" cy="333375"/>
          </a:xfrm>
        </p:grpSpPr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3B78DE36-86EF-463F-A7E5-0CD3043C9F4D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EAD15804-28A7-4690-889A-7D8A91A7D478}"/>
                </a:ext>
              </a:extLst>
            </p:cNvPr>
            <p:cNvSpPr txBox="1"/>
            <p:nvPr userDrawn="1"/>
          </p:nvSpPr>
          <p:spPr>
            <a:xfrm rot="16200000">
              <a:off x="6382151" y="-293191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9023C4F7-97EF-4D2F-9223-1AFEE89D9C6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4405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D5072DFD-BA29-43BB-A0B1-01F593A0242E}"/>
              </a:ext>
            </a:extLst>
          </p:cNvPr>
          <p:cNvGrpSpPr/>
          <p:nvPr userDrawn="1"/>
        </p:nvGrpSpPr>
        <p:grpSpPr>
          <a:xfrm rot="16200000">
            <a:off x="8543829" y="-282039"/>
            <a:ext cx="333375" cy="102600"/>
            <a:chOff x="-133350" y="2711175"/>
            <a:chExt cx="333375" cy="136800"/>
          </a:xfrm>
        </p:grpSpPr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A9C77A6D-E177-4B69-A5A1-6B77E4229F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701274C6-5A42-4082-BC4B-8532BFB4CC40}"/>
                </a:ext>
              </a:extLst>
            </p:cNvPr>
            <p:cNvSpPr txBox="1"/>
            <p:nvPr userDrawn="1"/>
          </p:nvSpPr>
          <p:spPr>
            <a:xfrm>
              <a:off x="-63640" y="2711175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sp>
        <p:nvSpPr>
          <p:cNvPr id="93" name="Freihandform: Form 92">
            <a:extLst>
              <a:ext uri="{FF2B5EF4-FFF2-40B4-BE49-F238E27FC236}">
                <a16:creationId xmlns:a16="http://schemas.microsoft.com/office/drawing/2014/main" id="{434E3959-956B-416F-A7BA-D4138BF69F03}"/>
              </a:ext>
            </a:extLst>
          </p:cNvPr>
          <p:cNvSpPr/>
          <p:nvPr userDrawn="1"/>
        </p:nvSpPr>
        <p:spPr>
          <a:xfrm>
            <a:off x="7352747" y="300703"/>
            <a:ext cx="1403903" cy="535987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rgbClr val="041E42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94" name="Grafik 3">
            <a:extLst>
              <a:ext uri="{FF2B5EF4-FFF2-40B4-BE49-F238E27FC236}">
                <a16:creationId xmlns:a16="http://schemas.microsoft.com/office/drawing/2014/main" id="{EBC073C6-C351-4E47-A02E-749AE423EAC7}"/>
              </a:ext>
            </a:extLst>
          </p:cNvPr>
          <p:cNvGrpSpPr/>
          <p:nvPr userDrawn="1"/>
        </p:nvGrpSpPr>
        <p:grpSpPr>
          <a:xfrm>
            <a:off x="380207" y="293688"/>
            <a:ext cx="2594512" cy="327278"/>
            <a:chOff x="2242184" y="2525076"/>
            <a:chExt cx="7709534" cy="972502"/>
          </a:xfrm>
          <a:solidFill>
            <a:schemeClr val="tx1"/>
          </a:solidFill>
        </p:grpSpPr>
        <p:sp>
          <p:nvSpPr>
            <p:cNvPr id="95" name="Freihandform: Form 190">
              <a:extLst>
                <a:ext uri="{FF2B5EF4-FFF2-40B4-BE49-F238E27FC236}">
                  <a16:creationId xmlns:a16="http://schemas.microsoft.com/office/drawing/2014/main" id="{21A6239F-90DD-3240-B293-55B453D7FBFB}"/>
                </a:ext>
              </a:extLst>
            </p:cNvPr>
            <p:cNvSpPr/>
            <p:nvPr/>
          </p:nvSpPr>
          <p:spPr>
            <a:xfrm>
              <a:off x="2269806" y="2545079"/>
              <a:ext cx="232409" cy="369569"/>
            </a:xfrm>
            <a:custGeom>
              <a:avLst/>
              <a:gdLst>
                <a:gd name="connsiteX0" fmla="*/ 232410 w 232409"/>
                <a:gd name="connsiteY0" fmla="*/ 60960 h 369569"/>
                <a:gd name="connsiteX1" fmla="*/ 65723 w 232409"/>
                <a:gd name="connsiteY1" fmla="*/ 60960 h 369569"/>
                <a:gd name="connsiteX2" fmla="*/ 65723 w 232409"/>
                <a:gd name="connsiteY2" fmla="*/ 152400 h 369569"/>
                <a:gd name="connsiteX3" fmla="*/ 189547 w 232409"/>
                <a:gd name="connsiteY3" fmla="*/ 152400 h 369569"/>
                <a:gd name="connsiteX4" fmla="*/ 189547 w 232409"/>
                <a:gd name="connsiteY4" fmla="*/ 212408 h 369569"/>
                <a:gd name="connsiteX5" fmla="*/ 65723 w 232409"/>
                <a:gd name="connsiteY5" fmla="*/ 212408 h 369569"/>
                <a:gd name="connsiteX6" fmla="*/ 65723 w 232409"/>
                <a:gd name="connsiteY6" fmla="*/ 369570 h 369569"/>
                <a:gd name="connsiteX7" fmla="*/ 0 w 232409"/>
                <a:gd name="connsiteY7" fmla="*/ 369570 h 369569"/>
                <a:gd name="connsiteX8" fmla="*/ 0 w 232409"/>
                <a:gd name="connsiteY8" fmla="*/ 0 h 369569"/>
                <a:gd name="connsiteX9" fmla="*/ 231458 w 232409"/>
                <a:gd name="connsiteY9" fmla="*/ 0 h 369569"/>
                <a:gd name="connsiteX10" fmla="*/ 231458 w 232409"/>
                <a:gd name="connsiteY10" fmla="*/ 60960 h 36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409" h="369569">
                  <a:moveTo>
                    <a:pt x="232410" y="60960"/>
                  </a:moveTo>
                  <a:lnTo>
                    <a:pt x="65723" y="60960"/>
                  </a:lnTo>
                  <a:lnTo>
                    <a:pt x="65723" y="152400"/>
                  </a:lnTo>
                  <a:lnTo>
                    <a:pt x="189547" y="152400"/>
                  </a:lnTo>
                  <a:lnTo>
                    <a:pt x="189547" y="212408"/>
                  </a:lnTo>
                  <a:lnTo>
                    <a:pt x="65723" y="212408"/>
                  </a:lnTo>
                  <a:lnTo>
                    <a:pt x="65723" y="369570"/>
                  </a:lnTo>
                  <a:lnTo>
                    <a:pt x="0" y="369570"/>
                  </a:lnTo>
                  <a:lnTo>
                    <a:pt x="0" y="0"/>
                  </a:lnTo>
                  <a:lnTo>
                    <a:pt x="231458" y="0"/>
                  </a:lnTo>
                  <a:lnTo>
                    <a:pt x="231458" y="6096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6" name="Freihandform: Form 191">
              <a:extLst>
                <a:ext uri="{FF2B5EF4-FFF2-40B4-BE49-F238E27FC236}">
                  <a16:creationId xmlns:a16="http://schemas.microsoft.com/office/drawing/2014/main" id="{C01F47A9-7F13-3C42-8C50-CE4C3EB2862F}"/>
                </a:ext>
              </a:extLst>
            </p:cNvPr>
            <p:cNvSpPr/>
            <p:nvPr/>
          </p:nvSpPr>
          <p:spPr>
            <a:xfrm>
              <a:off x="2538412" y="2641039"/>
              <a:ext cx="160020" cy="272657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2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7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7" name="Freihandform: Form 192">
              <a:extLst>
                <a:ext uri="{FF2B5EF4-FFF2-40B4-BE49-F238E27FC236}">
                  <a16:creationId xmlns:a16="http://schemas.microsoft.com/office/drawing/2014/main" id="{7E30473E-4C8F-5447-9CA0-386A5F30CC7C}"/>
                </a:ext>
              </a:extLst>
            </p:cNvPr>
            <p:cNvSpPr/>
            <p:nvPr/>
          </p:nvSpPr>
          <p:spPr>
            <a:xfrm>
              <a:off x="2743199" y="2528887"/>
              <a:ext cx="79057" cy="384810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ihandform: Form 193">
              <a:extLst>
                <a:ext uri="{FF2B5EF4-FFF2-40B4-BE49-F238E27FC236}">
                  <a16:creationId xmlns:a16="http://schemas.microsoft.com/office/drawing/2014/main" id="{3D40ED8E-33E3-574C-9EE2-783E54E01B37}"/>
                </a:ext>
              </a:extLst>
            </p:cNvPr>
            <p:cNvSpPr/>
            <p:nvPr/>
          </p:nvSpPr>
          <p:spPr>
            <a:xfrm>
              <a:off x="2879407" y="2641281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1913 w 242887"/>
                <a:gd name="connsiteY10" fmla="*/ 115253 h 279082"/>
                <a:gd name="connsiteX11" fmla="*/ 182880 w 242887"/>
                <a:gd name="connsiteY11" fmla="*/ 115253 h 279082"/>
                <a:gd name="connsiteX12" fmla="*/ 123825 w 242887"/>
                <a:gd name="connsiteY12" fmla="*/ 50482 h 279082"/>
                <a:gd name="connsiteX13" fmla="*/ 61913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1913" y="115253"/>
                  </a:moveTo>
                  <a:lnTo>
                    <a:pt x="182880" y="115253"/>
                  </a:lnTo>
                  <a:cubicBezTo>
                    <a:pt x="180022" y="74295"/>
                    <a:pt x="159067" y="50482"/>
                    <a:pt x="123825" y="50482"/>
                  </a:cubicBezTo>
                  <a:cubicBezTo>
                    <a:pt x="89535" y="50482"/>
                    <a:pt x="67627" y="74295"/>
                    <a:pt x="61913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ihandform: Form 194">
              <a:extLst>
                <a:ext uri="{FF2B5EF4-FFF2-40B4-BE49-F238E27FC236}">
                  <a16:creationId xmlns:a16="http://schemas.microsoft.com/office/drawing/2014/main" id="{0B69BF0E-7906-C049-AA8B-72B4C3ED4B02}"/>
                </a:ext>
              </a:extLst>
            </p:cNvPr>
            <p:cNvSpPr/>
            <p:nvPr/>
          </p:nvSpPr>
          <p:spPr>
            <a:xfrm>
              <a:off x="3177539" y="2525076"/>
              <a:ext cx="248602" cy="396239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2 w 248602"/>
                <a:gd name="connsiteY5" fmla="*/ 0 h 396239"/>
                <a:gd name="connsiteX6" fmla="*/ 248602 w 248602"/>
                <a:gd name="connsiteY6" fmla="*/ 389573 h 396239"/>
                <a:gd name="connsiteX7" fmla="*/ 187642 w 248602"/>
                <a:gd name="connsiteY7" fmla="*/ 389573 h 396239"/>
                <a:gd name="connsiteX8" fmla="*/ 187642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0960 w 248602"/>
                <a:gd name="connsiteY12" fmla="*/ 255270 h 396239"/>
                <a:gd name="connsiteX13" fmla="*/ 122872 w 248602"/>
                <a:gd name="connsiteY13" fmla="*/ 340995 h 396239"/>
                <a:gd name="connsiteX14" fmla="*/ 186690 w 248602"/>
                <a:gd name="connsiteY14" fmla="*/ 305753 h 396239"/>
                <a:gd name="connsiteX15" fmla="*/ 186690 w 248602"/>
                <a:gd name="connsiteY15" fmla="*/ 207645 h 396239"/>
                <a:gd name="connsiteX16" fmla="*/ 122872 w 248602"/>
                <a:gd name="connsiteY16" fmla="*/ 172402 h 396239"/>
                <a:gd name="connsiteX17" fmla="*/ 60960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2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2" y="0"/>
                  </a:lnTo>
                  <a:lnTo>
                    <a:pt x="248602" y="389573"/>
                  </a:lnTo>
                  <a:lnTo>
                    <a:pt x="187642" y="389573"/>
                  </a:lnTo>
                  <a:lnTo>
                    <a:pt x="187642" y="358140"/>
                  </a:lnTo>
                  <a:lnTo>
                    <a:pt x="186690" y="358140"/>
                  </a:lnTo>
                  <a:cubicBezTo>
                    <a:pt x="167640" y="381953"/>
                    <a:pt x="140017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0960" y="255270"/>
                  </a:moveTo>
                  <a:cubicBezTo>
                    <a:pt x="60960" y="309563"/>
                    <a:pt x="83820" y="340995"/>
                    <a:pt x="122872" y="340995"/>
                  </a:cubicBezTo>
                  <a:cubicBezTo>
                    <a:pt x="146685" y="340995"/>
                    <a:pt x="166688" y="329565"/>
                    <a:pt x="186690" y="305753"/>
                  </a:cubicBezTo>
                  <a:lnTo>
                    <a:pt x="186690" y="207645"/>
                  </a:lnTo>
                  <a:cubicBezTo>
                    <a:pt x="168592" y="183833"/>
                    <a:pt x="148590" y="172402"/>
                    <a:pt x="122872" y="172402"/>
                  </a:cubicBezTo>
                  <a:cubicBezTo>
                    <a:pt x="82867" y="172402"/>
                    <a:pt x="60960" y="201930"/>
                    <a:pt x="60960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ihandform: Form 195">
              <a:extLst>
                <a:ext uri="{FF2B5EF4-FFF2-40B4-BE49-F238E27FC236}">
                  <a16:creationId xmlns:a16="http://schemas.microsoft.com/office/drawing/2014/main" id="{CA596992-1F3A-7840-B25A-A515DD2FD012}"/>
                </a:ext>
              </a:extLst>
            </p:cNvPr>
            <p:cNvSpPr/>
            <p:nvPr/>
          </p:nvSpPr>
          <p:spPr>
            <a:xfrm>
              <a:off x="3509009" y="2641039"/>
              <a:ext cx="160020" cy="272657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Freihandform: Form 196">
              <a:extLst>
                <a:ext uri="{FF2B5EF4-FFF2-40B4-BE49-F238E27FC236}">
                  <a16:creationId xmlns:a16="http://schemas.microsoft.com/office/drawing/2014/main" id="{0C67EAFF-7D77-9348-BD30-E884DC7E7191}"/>
                </a:ext>
              </a:extLst>
            </p:cNvPr>
            <p:cNvSpPr/>
            <p:nvPr/>
          </p:nvSpPr>
          <p:spPr>
            <a:xfrm>
              <a:off x="3712844" y="2528887"/>
              <a:ext cx="79057" cy="384810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1438 w 79057"/>
                <a:gd name="connsiteY5" fmla="*/ 384810 h 384810"/>
                <a:gd name="connsiteX6" fmla="*/ 9525 w 79057"/>
                <a:gd name="connsiteY6" fmla="*/ 384810 h 384810"/>
                <a:gd name="connsiteX7" fmla="*/ 9525 w 79057"/>
                <a:gd name="connsiteY7" fmla="*/ 118110 h 384810"/>
                <a:gd name="connsiteX8" fmla="*/ 71438 w 79057"/>
                <a:gd name="connsiteY8" fmla="*/ 118110 h 384810"/>
                <a:gd name="connsiteX9" fmla="*/ 71438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7" y="0"/>
                    <a:pt x="39052" y="0"/>
                  </a:cubicBezTo>
                  <a:cubicBezTo>
                    <a:pt x="61913" y="0"/>
                    <a:pt x="79058" y="16193"/>
                    <a:pt x="79058" y="38100"/>
                  </a:cubicBezTo>
                  <a:close/>
                  <a:moveTo>
                    <a:pt x="71438" y="384810"/>
                  </a:moveTo>
                  <a:lnTo>
                    <a:pt x="9525" y="384810"/>
                  </a:lnTo>
                  <a:lnTo>
                    <a:pt x="9525" y="118110"/>
                  </a:lnTo>
                  <a:lnTo>
                    <a:pt x="71438" y="118110"/>
                  </a:lnTo>
                  <a:lnTo>
                    <a:pt x="71438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" name="Freihandform: Form 197">
              <a:extLst>
                <a:ext uri="{FF2B5EF4-FFF2-40B4-BE49-F238E27FC236}">
                  <a16:creationId xmlns:a16="http://schemas.microsoft.com/office/drawing/2014/main" id="{4940F7CC-CB13-C74D-B1A8-F6AC702514A6}"/>
                </a:ext>
              </a:extLst>
            </p:cNvPr>
            <p:cNvSpPr/>
            <p:nvPr/>
          </p:nvSpPr>
          <p:spPr>
            <a:xfrm>
              <a:off x="3850957" y="2640329"/>
              <a:ext cx="224789" cy="280034"/>
            </a:xfrm>
            <a:custGeom>
              <a:avLst/>
              <a:gdLst>
                <a:gd name="connsiteX0" fmla="*/ 222885 w 224789"/>
                <a:gd name="connsiteY0" fmla="*/ 237172 h 280034"/>
                <a:gd name="connsiteX1" fmla="*/ 127635 w 224789"/>
                <a:gd name="connsiteY1" fmla="*/ 280035 h 280034"/>
                <a:gd name="connsiteX2" fmla="*/ 0 w 224789"/>
                <a:gd name="connsiteY2" fmla="*/ 140970 h 280034"/>
                <a:gd name="connsiteX3" fmla="*/ 128588 w 224789"/>
                <a:gd name="connsiteY3" fmla="*/ 0 h 280034"/>
                <a:gd name="connsiteX4" fmla="*/ 224790 w 224789"/>
                <a:gd name="connsiteY4" fmla="*/ 45720 h 280034"/>
                <a:gd name="connsiteX5" fmla="*/ 181927 w 224789"/>
                <a:gd name="connsiteY5" fmla="*/ 86678 h 280034"/>
                <a:gd name="connsiteX6" fmla="*/ 128588 w 224789"/>
                <a:gd name="connsiteY6" fmla="*/ 57150 h 280034"/>
                <a:gd name="connsiteX7" fmla="*/ 62865 w 224789"/>
                <a:gd name="connsiteY7" fmla="*/ 140018 h 280034"/>
                <a:gd name="connsiteX8" fmla="*/ 128588 w 224789"/>
                <a:gd name="connsiteY8" fmla="*/ 222885 h 280034"/>
                <a:gd name="connsiteX9" fmla="*/ 183833 w 224789"/>
                <a:gd name="connsiteY9" fmla="*/ 193358 h 280034"/>
                <a:gd name="connsiteX10" fmla="*/ 222885 w 224789"/>
                <a:gd name="connsiteY10" fmla="*/ 237172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89" h="280034">
                  <a:moveTo>
                    <a:pt x="222885" y="237172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7" y="15240"/>
                    <a:pt x="224790" y="45720"/>
                  </a:cubicBezTo>
                  <a:lnTo>
                    <a:pt x="181927" y="86678"/>
                  </a:lnTo>
                  <a:cubicBezTo>
                    <a:pt x="166688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8"/>
                  </a:cubicBezTo>
                  <a:cubicBezTo>
                    <a:pt x="62865" y="189547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3" y="193358"/>
                  </a:cubicBezTo>
                  <a:lnTo>
                    <a:pt x="222885" y="237172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" name="Freihandform: Form 198">
              <a:extLst>
                <a:ext uri="{FF2B5EF4-FFF2-40B4-BE49-F238E27FC236}">
                  <a16:creationId xmlns:a16="http://schemas.microsoft.com/office/drawing/2014/main" id="{3A080EBC-5B2D-6746-8291-16111C01C226}"/>
                </a:ext>
              </a:extLst>
            </p:cNvPr>
            <p:cNvSpPr/>
            <p:nvPr/>
          </p:nvSpPr>
          <p:spPr>
            <a:xfrm>
              <a:off x="4129087" y="2525076"/>
              <a:ext cx="229552" cy="389572"/>
            </a:xfrm>
            <a:custGeom>
              <a:avLst/>
              <a:gdLst>
                <a:gd name="connsiteX0" fmla="*/ 229553 w 229552"/>
                <a:gd name="connsiteY0" fmla="*/ 388620 h 389572"/>
                <a:gd name="connsiteX1" fmla="*/ 167640 w 229552"/>
                <a:gd name="connsiteY1" fmla="*/ 388620 h 389572"/>
                <a:gd name="connsiteX2" fmla="*/ 167640 w 229552"/>
                <a:gd name="connsiteY2" fmla="*/ 236220 h 389572"/>
                <a:gd name="connsiteX3" fmla="*/ 118110 w 229552"/>
                <a:gd name="connsiteY3" fmla="*/ 171450 h 389572"/>
                <a:gd name="connsiteX4" fmla="*/ 62865 w 229552"/>
                <a:gd name="connsiteY4" fmla="*/ 236220 h 389572"/>
                <a:gd name="connsiteX5" fmla="*/ 62865 w 229552"/>
                <a:gd name="connsiteY5" fmla="*/ 389573 h 389572"/>
                <a:gd name="connsiteX6" fmla="*/ 0 w 229552"/>
                <a:gd name="connsiteY6" fmla="*/ 389573 h 389572"/>
                <a:gd name="connsiteX7" fmla="*/ 0 w 229552"/>
                <a:gd name="connsiteY7" fmla="*/ 15240 h 389572"/>
                <a:gd name="connsiteX8" fmla="*/ 61913 w 229552"/>
                <a:gd name="connsiteY8" fmla="*/ 0 h 389572"/>
                <a:gd name="connsiteX9" fmla="*/ 61913 w 229552"/>
                <a:gd name="connsiteY9" fmla="*/ 155258 h 389572"/>
                <a:gd name="connsiteX10" fmla="*/ 62865 w 229552"/>
                <a:gd name="connsiteY10" fmla="*/ 155258 h 389572"/>
                <a:gd name="connsiteX11" fmla="*/ 140970 w 229552"/>
                <a:gd name="connsiteY11" fmla="*/ 116205 h 389572"/>
                <a:gd name="connsiteX12" fmla="*/ 228600 w 229552"/>
                <a:gd name="connsiteY12" fmla="*/ 223838 h 389572"/>
                <a:gd name="connsiteX13" fmla="*/ 228600 w 229552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389572">
                  <a:moveTo>
                    <a:pt x="229553" y="388620"/>
                  </a:moveTo>
                  <a:lnTo>
                    <a:pt x="167640" y="388620"/>
                  </a:lnTo>
                  <a:lnTo>
                    <a:pt x="167640" y="236220"/>
                  </a:lnTo>
                  <a:cubicBezTo>
                    <a:pt x="167640" y="197168"/>
                    <a:pt x="155257" y="171450"/>
                    <a:pt x="118110" y="171450"/>
                  </a:cubicBezTo>
                  <a:cubicBezTo>
                    <a:pt x="75247" y="171450"/>
                    <a:pt x="62865" y="205740"/>
                    <a:pt x="62865" y="236220"/>
                  </a:cubicBezTo>
                  <a:lnTo>
                    <a:pt x="62865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2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ihandform: Form 199">
              <a:extLst>
                <a:ext uri="{FF2B5EF4-FFF2-40B4-BE49-F238E27FC236}">
                  <a16:creationId xmlns:a16="http://schemas.microsoft.com/office/drawing/2014/main" id="{ADFC546C-C446-8945-940A-B59914298DFD}"/>
                </a:ext>
              </a:extLst>
            </p:cNvPr>
            <p:cNvSpPr/>
            <p:nvPr/>
          </p:nvSpPr>
          <p:spPr>
            <a:xfrm>
              <a:off x="4430077" y="2721291"/>
              <a:ext cx="130492" cy="59055"/>
            </a:xfrm>
            <a:custGeom>
              <a:avLst/>
              <a:gdLst>
                <a:gd name="connsiteX0" fmla="*/ 130492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2 w 130492"/>
                <a:gd name="connsiteY3" fmla="*/ 0 h 59055"/>
                <a:gd name="connsiteX4" fmla="*/ 130492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2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2" y="0"/>
                  </a:lnTo>
                  <a:lnTo>
                    <a:pt x="130492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ihandform: Form 200">
              <a:extLst>
                <a:ext uri="{FF2B5EF4-FFF2-40B4-BE49-F238E27FC236}">
                  <a16:creationId xmlns:a16="http://schemas.microsoft.com/office/drawing/2014/main" id="{55D37AD5-EF33-AB45-8D35-E2BB0CB1AA05}"/>
                </a:ext>
              </a:extLst>
            </p:cNvPr>
            <p:cNvSpPr/>
            <p:nvPr/>
          </p:nvSpPr>
          <p:spPr>
            <a:xfrm>
              <a:off x="4593906" y="2545079"/>
              <a:ext cx="342900" cy="368617"/>
            </a:xfrm>
            <a:custGeom>
              <a:avLst/>
              <a:gdLst>
                <a:gd name="connsiteX0" fmla="*/ 136208 w 342900"/>
                <a:gd name="connsiteY0" fmla="*/ 0 h 368617"/>
                <a:gd name="connsiteX1" fmla="*/ 205740 w 342900"/>
                <a:gd name="connsiteY1" fmla="*/ 0 h 368617"/>
                <a:gd name="connsiteX2" fmla="*/ 342900 w 342900"/>
                <a:gd name="connsiteY2" fmla="*/ 368618 h 368617"/>
                <a:gd name="connsiteX3" fmla="*/ 271463 w 342900"/>
                <a:gd name="connsiteY3" fmla="*/ 368618 h 368617"/>
                <a:gd name="connsiteX4" fmla="*/ 244793 w 342900"/>
                <a:gd name="connsiteY4" fmla="*/ 290512 h 368617"/>
                <a:gd name="connsiteX5" fmla="*/ 96203 w 342900"/>
                <a:gd name="connsiteY5" fmla="*/ 290512 h 368617"/>
                <a:gd name="connsiteX6" fmla="*/ 69533 w 342900"/>
                <a:gd name="connsiteY6" fmla="*/ 368618 h 368617"/>
                <a:gd name="connsiteX7" fmla="*/ 0 w 342900"/>
                <a:gd name="connsiteY7" fmla="*/ 368618 h 368617"/>
                <a:gd name="connsiteX8" fmla="*/ 136208 w 342900"/>
                <a:gd name="connsiteY8" fmla="*/ 0 h 368617"/>
                <a:gd name="connsiteX9" fmla="*/ 116205 w 342900"/>
                <a:gd name="connsiteY9" fmla="*/ 231458 h 368617"/>
                <a:gd name="connsiteX10" fmla="*/ 223838 w 342900"/>
                <a:gd name="connsiteY10" fmla="*/ 231458 h 368617"/>
                <a:gd name="connsiteX11" fmla="*/ 170498 w 342900"/>
                <a:gd name="connsiteY11" fmla="*/ 75247 h 368617"/>
                <a:gd name="connsiteX12" fmla="*/ 169545 w 342900"/>
                <a:gd name="connsiteY12" fmla="*/ 75247 h 368617"/>
                <a:gd name="connsiteX13" fmla="*/ 116205 w 342900"/>
                <a:gd name="connsiteY13" fmla="*/ 231458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2900" h="368617">
                  <a:moveTo>
                    <a:pt x="136208" y="0"/>
                  </a:moveTo>
                  <a:lnTo>
                    <a:pt x="205740" y="0"/>
                  </a:lnTo>
                  <a:lnTo>
                    <a:pt x="342900" y="368618"/>
                  </a:lnTo>
                  <a:lnTo>
                    <a:pt x="271463" y="368618"/>
                  </a:lnTo>
                  <a:lnTo>
                    <a:pt x="244793" y="290512"/>
                  </a:lnTo>
                  <a:lnTo>
                    <a:pt x="96203" y="290512"/>
                  </a:lnTo>
                  <a:lnTo>
                    <a:pt x="69533" y="368618"/>
                  </a:lnTo>
                  <a:lnTo>
                    <a:pt x="0" y="368618"/>
                  </a:lnTo>
                  <a:lnTo>
                    <a:pt x="136208" y="0"/>
                  </a:lnTo>
                  <a:close/>
                  <a:moveTo>
                    <a:pt x="116205" y="231458"/>
                  </a:moveTo>
                  <a:lnTo>
                    <a:pt x="223838" y="231458"/>
                  </a:lnTo>
                  <a:lnTo>
                    <a:pt x="170498" y="75247"/>
                  </a:lnTo>
                  <a:lnTo>
                    <a:pt x="169545" y="75247"/>
                  </a:lnTo>
                  <a:lnTo>
                    <a:pt x="116205" y="231458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ihandform: Form 201">
              <a:extLst>
                <a:ext uri="{FF2B5EF4-FFF2-40B4-BE49-F238E27FC236}">
                  <a16:creationId xmlns:a16="http://schemas.microsoft.com/office/drawing/2014/main" id="{91501E29-AAAB-9941-ADE9-99A950BC5F47}"/>
                </a:ext>
              </a:extLst>
            </p:cNvPr>
            <p:cNvSpPr/>
            <p:nvPr/>
          </p:nvSpPr>
          <p:spPr>
            <a:xfrm>
              <a:off x="4992052" y="2525076"/>
              <a:ext cx="61912" cy="388620"/>
            </a:xfrm>
            <a:custGeom>
              <a:avLst/>
              <a:gdLst>
                <a:gd name="connsiteX0" fmla="*/ 61913 w 61912"/>
                <a:gd name="connsiteY0" fmla="*/ 388620 h 388620"/>
                <a:gd name="connsiteX1" fmla="*/ 0 w 61912"/>
                <a:gd name="connsiteY1" fmla="*/ 388620 h 388620"/>
                <a:gd name="connsiteX2" fmla="*/ 0 w 61912"/>
                <a:gd name="connsiteY2" fmla="*/ 14288 h 388620"/>
                <a:gd name="connsiteX3" fmla="*/ 61913 w 61912"/>
                <a:gd name="connsiteY3" fmla="*/ 0 h 388620"/>
                <a:gd name="connsiteX4" fmla="*/ 61913 w 61912"/>
                <a:gd name="connsiteY4" fmla="*/ 388620 h 3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8620">
                  <a:moveTo>
                    <a:pt x="61913" y="388620"/>
                  </a:moveTo>
                  <a:lnTo>
                    <a:pt x="0" y="388620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" name="Freihandform: Form 202">
              <a:extLst>
                <a:ext uri="{FF2B5EF4-FFF2-40B4-BE49-F238E27FC236}">
                  <a16:creationId xmlns:a16="http://schemas.microsoft.com/office/drawing/2014/main" id="{87E0752F-594E-A24C-A342-B1A0655BEE48}"/>
                </a:ext>
              </a:extLst>
            </p:cNvPr>
            <p:cNvSpPr/>
            <p:nvPr/>
          </p:nvSpPr>
          <p:spPr>
            <a:xfrm>
              <a:off x="5120639" y="2641281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3355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ihandform: Form 203">
              <a:extLst>
                <a:ext uri="{FF2B5EF4-FFF2-40B4-BE49-F238E27FC236}">
                  <a16:creationId xmlns:a16="http://schemas.microsoft.com/office/drawing/2014/main" id="{185983AC-0F65-044C-9FB7-4066C3665239}"/>
                </a:ext>
              </a:extLst>
            </p:cNvPr>
            <p:cNvSpPr/>
            <p:nvPr/>
          </p:nvSpPr>
          <p:spPr>
            <a:xfrm>
              <a:off x="5397817" y="2646997"/>
              <a:ext cx="255269" cy="266700"/>
            </a:xfrm>
            <a:custGeom>
              <a:avLst/>
              <a:gdLst>
                <a:gd name="connsiteX0" fmla="*/ 255270 w 255269"/>
                <a:gd name="connsiteY0" fmla="*/ 266700 h 266700"/>
                <a:gd name="connsiteX1" fmla="*/ 183832 w 255269"/>
                <a:gd name="connsiteY1" fmla="*/ 266700 h 266700"/>
                <a:gd name="connsiteX2" fmla="*/ 126682 w 255269"/>
                <a:gd name="connsiteY2" fmla="*/ 174307 h 266700"/>
                <a:gd name="connsiteX3" fmla="*/ 125730 w 255269"/>
                <a:gd name="connsiteY3" fmla="*/ 174307 h 266700"/>
                <a:gd name="connsiteX4" fmla="*/ 70485 w 255269"/>
                <a:gd name="connsiteY4" fmla="*/ 266700 h 266700"/>
                <a:gd name="connsiteX5" fmla="*/ 0 w 255269"/>
                <a:gd name="connsiteY5" fmla="*/ 266700 h 266700"/>
                <a:gd name="connsiteX6" fmla="*/ 91440 w 255269"/>
                <a:gd name="connsiteY6" fmla="*/ 128588 h 266700"/>
                <a:gd name="connsiteX7" fmla="*/ 6667 w 255269"/>
                <a:gd name="connsiteY7" fmla="*/ 0 h 266700"/>
                <a:gd name="connsiteX8" fmla="*/ 77152 w 255269"/>
                <a:gd name="connsiteY8" fmla="*/ 0 h 266700"/>
                <a:gd name="connsiteX9" fmla="*/ 127635 w 255269"/>
                <a:gd name="connsiteY9" fmla="*/ 81915 h 266700"/>
                <a:gd name="connsiteX10" fmla="*/ 128588 w 255269"/>
                <a:gd name="connsiteY10" fmla="*/ 81915 h 266700"/>
                <a:gd name="connsiteX11" fmla="*/ 178117 w 255269"/>
                <a:gd name="connsiteY11" fmla="*/ 0 h 266700"/>
                <a:gd name="connsiteX12" fmla="*/ 247650 w 255269"/>
                <a:gd name="connsiteY12" fmla="*/ 0 h 266700"/>
                <a:gd name="connsiteX13" fmla="*/ 163830 w 255269"/>
                <a:gd name="connsiteY13" fmla="*/ 127635 h 266700"/>
                <a:gd name="connsiteX14" fmla="*/ 255270 w 255269"/>
                <a:gd name="connsiteY1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269" h="266700">
                  <a:moveTo>
                    <a:pt x="255270" y="266700"/>
                  </a:moveTo>
                  <a:lnTo>
                    <a:pt x="183832" y="266700"/>
                  </a:lnTo>
                  <a:lnTo>
                    <a:pt x="126682" y="174307"/>
                  </a:lnTo>
                  <a:lnTo>
                    <a:pt x="125730" y="174307"/>
                  </a:lnTo>
                  <a:lnTo>
                    <a:pt x="70485" y="266700"/>
                  </a:lnTo>
                  <a:lnTo>
                    <a:pt x="0" y="266700"/>
                  </a:lnTo>
                  <a:lnTo>
                    <a:pt x="91440" y="128588"/>
                  </a:lnTo>
                  <a:lnTo>
                    <a:pt x="6667" y="0"/>
                  </a:lnTo>
                  <a:lnTo>
                    <a:pt x="77152" y="0"/>
                  </a:lnTo>
                  <a:lnTo>
                    <a:pt x="127635" y="81915"/>
                  </a:lnTo>
                  <a:lnTo>
                    <a:pt x="128588" y="81915"/>
                  </a:lnTo>
                  <a:lnTo>
                    <a:pt x="178117" y="0"/>
                  </a:lnTo>
                  <a:lnTo>
                    <a:pt x="247650" y="0"/>
                  </a:lnTo>
                  <a:lnTo>
                    <a:pt x="163830" y="127635"/>
                  </a:lnTo>
                  <a:lnTo>
                    <a:pt x="255270" y="26670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9" name="Freihandform: Form 204">
              <a:extLst>
                <a:ext uri="{FF2B5EF4-FFF2-40B4-BE49-F238E27FC236}">
                  <a16:creationId xmlns:a16="http://schemas.microsoft.com/office/drawing/2014/main" id="{A13426F2-37DE-D942-AA8A-2FB6BBC4CF6D}"/>
                </a:ext>
              </a:extLst>
            </p:cNvPr>
            <p:cNvSpPr/>
            <p:nvPr/>
          </p:nvSpPr>
          <p:spPr>
            <a:xfrm>
              <a:off x="5686407" y="2641281"/>
              <a:ext cx="225759" cy="279082"/>
            </a:xfrm>
            <a:custGeom>
              <a:avLst/>
              <a:gdLst>
                <a:gd name="connsiteX0" fmla="*/ 114317 w 225759"/>
                <a:gd name="connsiteY0" fmla="*/ 107632 h 279082"/>
                <a:gd name="connsiteX1" fmla="*/ 164799 w 225759"/>
                <a:gd name="connsiteY1" fmla="*/ 113347 h 279082"/>
                <a:gd name="connsiteX2" fmla="*/ 164799 w 225759"/>
                <a:gd name="connsiteY2" fmla="*/ 103822 h 279082"/>
                <a:gd name="connsiteX3" fmla="*/ 105744 w 225759"/>
                <a:gd name="connsiteY3" fmla="*/ 52388 h 279082"/>
                <a:gd name="connsiteX4" fmla="*/ 38117 w 225759"/>
                <a:gd name="connsiteY4" fmla="*/ 67628 h 279082"/>
                <a:gd name="connsiteX5" fmla="*/ 24782 w 225759"/>
                <a:gd name="connsiteY5" fmla="*/ 15240 h 279082"/>
                <a:gd name="connsiteX6" fmla="*/ 112412 w 225759"/>
                <a:gd name="connsiteY6" fmla="*/ 0 h 279082"/>
                <a:gd name="connsiteX7" fmla="*/ 225759 w 225759"/>
                <a:gd name="connsiteY7" fmla="*/ 102870 h 279082"/>
                <a:gd name="connsiteX8" fmla="*/ 225759 w 225759"/>
                <a:gd name="connsiteY8" fmla="*/ 273368 h 279082"/>
                <a:gd name="connsiteX9" fmla="*/ 166704 w 225759"/>
                <a:gd name="connsiteY9" fmla="*/ 273368 h 279082"/>
                <a:gd name="connsiteX10" fmla="*/ 166704 w 225759"/>
                <a:gd name="connsiteY10" fmla="*/ 244793 h 279082"/>
                <a:gd name="connsiteX11" fmla="*/ 165752 w 225759"/>
                <a:gd name="connsiteY11" fmla="*/ 244793 h 279082"/>
                <a:gd name="connsiteX12" fmla="*/ 87647 w 225759"/>
                <a:gd name="connsiteY12" fmla="*/ 279083 h 279082"/>
                <a:gd name="connsiteX13" fmla="*/ 17 w 225759"/>
                <a:gd name="connsiteY13" fmla="*/ 194310 h 279082"/>
                <a:gd name="connsiteX14" fmla="*/ 114317 w 225759"/>
                <a:gd name="connsiteY14" fmla="*/ 107632 h 279082"/>
                <a:gd name="connsiteX15" fmla="*/ 103839 w 225759"/>
                <a:gd name="connsiteY15" fmla="*/ 232410 h 279082"/>
                <a:gd name="connsiteX16" fmla="*/ 164799 w 225759"/>
                <a:gd name="connsiteY16" fmla="*/ 200025 h 279082"/>
                <a:gd name="connsiteX17" fmla="*/ 164799 w 225759"/>
                <a:gd name="connsiteY17" fmla="*/ 154305 h 279082"/>
                <a:gd name="connsiteX18" fmla="*/ 120984 w 225759"/>
                <a:gd name="connsiteY18" fmla="*/ 149543 h 279082"/>
                <a:gd name="connsiteX19" fmla="*/ 59072 w 225759"/>
                <a:gd name="connsiteY19" fmla="*/ 193358 h 279082"/>
                <a:gd name="connsiteX20" fmla="*/ 103839 w 225759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5759" h="279082">
                  <a:moveTo>
                    <a:pt x="114317" y="107632"/>
                  </a:moveTo>
                  <a:cubicBezTo>
                    <a:pt x="131462" y="107632"/>
                    <a:pt x="147654" y="108585"/>
                    <a:pt x="164799" y="113347"/>
                  </a:cubicBezTo>
                  <a:lnTo>
                    <a:pt x="164799" y="103822"/>
                  </a:lnTo>
                  <a:cubicBezTo>
                    <a:pt x="164799" y="69532"/>
                    <a:pt x="144797" y="52388"/>
                    <a:pt x="105744" y="52388"/>
                  </a:cubicBezTo>
                  <a:cubicBezTo>
                    <a:pt x="83837" y="52388"/>
                    <a:pt x="60024" y="57150"/>
                    <a:pt x="38117" y="67628"/>
                  </a:cubicBezTo>
                  <a:lnTo>
                    <a:pt x="24782" y="15240"/>
                  </a:lnTo>
                  <a:cubicBezTo>
                    <a:pt x="49547" y="5715"/>
                    <a:pt x="81932" y="0"/>
                    <a:pt x="112412" y="0"/>
                  </a:cubicBezTo>
                  <a:cubicBezTo>
                    <a:pt x="187659" y="0"/>
                    <a:pt x="225759" y="35243"/>
                    <a:pt x="225759" y="102870"/>
                  </a:cubicBezTo>
                  <a:lnTo>
                    <a:pt x="225759" y="273368"/>
                  </a:lnTo>
                  <a:lnTo>
                    <a:pt x="166704" y="273368"/>
                  </a:lnTo>
                  <a:lnTo>
                    <a:pt x="166704" y="244793"/>
                  </a:lnTo>
                  <a:lnTo>
                    <a:pt x="165752" y="244793"/>
                  </a:lnTo>
                  <a:cubicBezTo>
                    <a:pt x="142892" y="268605"/>
                    <a:pt x="119079" y="279083"/>
                    <a:pt x="87647" y="279083"/>
                  </a:cubicBezTo>
                  <a:cubicBezTo>
                    <a:pt x="34307" y="279083"/>
                    <a:pt x="17" y="245745"/>
                    <a:pt x="17" y="194310"/>
                  </a:cubicBezTo>
                  <a:cubicBezTo>
                    <a:pt x="-936" y="138113"/>
                    <a:pt x="39069" y="107632"/>
                    <a:pt x="114317" y="107632"/>
                  </a:cubicBezTo>
                  <a:close/>
                  <a:moveTo>
                    <a:pt x="103839" y="232410"/>
                  </a:moveTo>
                  <a:cubicBezTo>
                    <a:pt x="126699" y="232410"/>
                    <a:pt x="147654" y="220980"/>
                    <a:pt x="164799" y="200025"/>
                  </a:cubicBezTo>
                  <a:lnTo>
                    <a:pt x="164799" y="154305"/>
                  </a:lnTo>
                  <a:cubicBezTo>
                    <a:pt x="150512" y="150495"/>
                    <a:pt x="135272" y="149543"/>
                    <a:pt x="120984" y="149543"/>
                  </a:cubicBezTo>
                  <a:cubicBezTo>
                    <a:pt x="81932" y="149543"/>
                    <a:pt x="59072" y="164783"/>
                    <a:pt x="59072" y="193358"/>
                  </a:cubicBezTo>
                  <a:cubicBezTo>
                    <a:pt x="59072" y="217170"/>
                    <a:pt x="76217" y="232410"/>
                    <a:pt x="103839" y="23241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ihandform: Form 205">
              <a:extLst>
                <a:ext uri="{FF2B5EF4-FFF2-40B4-BE49-F238E27FC236}">
                  <a16:creationId xmlns:a16="http://schemas.microsoft.com/office/drawing/2014/main" id="{2D84B627-D2B6-AE46-846E-7D098A6B0AAF}"/>
                </a:ext>
              </a:extLst>
            </p:cNvPr>
            <p:cNvSpPr/>
            <p:nvPr/>
          </p:nvSpPr>
          <p:spPr>
            <a:xfrm>
              <a:off x="5991224" y="2641281"/>
              <a:ext cx="229552" cy="273367"/>
            </a:xfrm>
            <a:custGeom>
              <a:avLst/>
              <a:gdLst>
                <a:gd name="connsiteX0" fmla="*/ 229553 w 229552"/>
                <a:gd name="connsiteY0" fmla="*/ 272415 h 273367"/>
                <a:gd name="connsiteX1" fmla="*/ 166688 w 229552"/>
                <a:gd name="connsiteY1" fmla="*/ 272415 h 273367"/>
                <a:gd name="connsiteX2" fmla="*/ 166688 w 229552"/>
                <a:gd name="connsiteY2" fmla="*/ 120015 h 273367"/>
                <a:gd name="connsiteX3" fmla="*/ 117157 w 229552"/>
                <a:gd name="connsiteY3" fmla="*/ 55245 h 273367"/>
                <a:gd name="connsiteX4" fmla="*/ 61913 w 229552"/>
                <a:gd name="connsiteY4" fmla="*/ 120015 h 273367"/>
                <a:gd name="connsiteX5" fmla="*/ 61913 w 229552"/>
                <a:gd name="connsiteY5" fmla="*/ 273368 h 273367"/>
                <a:gd name="connsiteX6" fmla="*/ 0 w 229552"/>
                <a:gd name="connsiteY6" fmla="*/ 273368 h 273367"/>
                <a:gd name="connsiteX7" fmla="*/ 0 w 229552"/>
                <a:gd name="connsiteY7" fmla="*/ 6668 h 273367"/>
                <a:gd name="connsiteX8" fmla="*/ 61913 w 229552"/>
                <a:gd name="connsiteY8" fmla="*/ 6668 h 273367"/>
                <a:gd name="connsiteX9" fmla="*/ 61913 w 229552"/>
                <a:gd name="connsiteY9" fmla="*/ 39053 h 273367"/>
                <a:gd name="connsiteX10" fmla="*/ 62865 w 229552"/>
                <a:gd name="connsiteY10" fmla="*/ 39053 h 273367"/>
                <a:gd name="connsiteX11" fmla="*/ 140970 w 229552"/>
                <a:gd name="connsiteY11" fmla="*/ 0 h 273367"/>
                <a:gd name="connsiteX12" fmla="*/ 228600 w 229552"/>
                <a:gd name="connsiteY12" fmla="*/ 107632 h 273367"/>
                <a:gd name="connsiteX13" fmla="*/ 228600 w 229552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273367">
                  <a:moveTo>
                    <a:pt x="229553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7" y="55245"/>
                    <a:pt x="117157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7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Freihandform: Form 206">
              <a:extLst>
                <a:ext uri="{FF2B5EF4-FFF2-40B4-BE49-F238E27FC236}">
                  <a16:creationId xmlns:a16="http://schemas.microsoft.com/office/drawing/2014/main" id="{E2771505-6BDA-194A-AC5F-AD995009F952}"/>
                </a:ext>
              </a:extLst>
            </p:cNvPr>
            <p:cNvSpPr/>
            <p:nvPr/>
          </p:nvSpPr>
          <p:spPr>
            <a:xfrm>
              <a:off x="6286499" y="2525076"/>
              <a:ext cx="248602" cy="396239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3 w 248602"/>
                <a:gd name="connsiteY5" fmla="*/ 0 h 396239"/>
                <a:gd name="connsiteX6" fmla="*/ 248603 w 248602"/>
                <a:gd name="connsiteY6" fmla="*/ 389573 h 396239"/>
                <a:gd name="connsiteX7" fmla="*/ 187643 w 248602"/>
                <a:gd name="connsiteY7" fmla="*/ 389573 h 396239"/>
                <a:gd name="connsiteX8" fmla="*/ 187643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1913 w 248602"/>
                <a:gd name="connsiteY12" fmla="*/ 255270 h 396239"/>
                <a:gd name="connsiteX13" fmla="*/ 123825 w 248602"/>
                <a:gd name="connsiteY13" fmla="*/ 340995 h 396239"/>
                <a:gd name="connsiteX14" fmla="*/ 187643 w 248602"/>
                <a:gd name="connsiteY14" fmla="*/ 305753 h 396239"/>
                <a:gd name="connsiteX15" fmla="*/ 187643 w 248602"/>
                <a:gd name="connsiteY15" fmla="*/ 207645 h 396239"/>
                <a:gd name="connsiteX16" fmla="*/ 123825 w 248602"/>
                <a:gd name="connsiteY16" fmla="*/ 172402 h 396239"/>
                <a:gd name="connsiteX17" fmla="*/ 61913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3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3" y="0"/>
                  </a:lnTo>
                  <a:lnTo>
                    <a:pt x="248603" y="389573"/>
                  </a:lnTo>
                  <a:lnTo>
                    <a:pt x="187643" y="389573"/>
                  </a:lnTo>
                  <a:lnTo>
                    <a:pt x="187643" y="358140"/>
                  </a:lnTo>
                  <a:lnTo>
                    <a:pt x="186690" y="358140"/>
                  </a:lnTo>
                  <a:cubicBezTo>
                    <a:pt x="167640" y="381953"/>
                    <a:pt x="140018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1913" y="255270"/>
                  </a:moveTo>
                  <a:cubicBezTo>
                    <a:pt x="61913" y="309563"/>
                    <a:pt x="84772" y="340995"/>
                    <a:pt x="123825" y="340995"/>
                  </a:cubicBezTo>
                  <a:cubicBezTo>
                    <a:pt x="147638" y="340995"/>
                    <a:pt x="167640" y="329565"/>
                    <a:pt x="187643" y="305753"/>
                  </a:cubicBezTo>
                  <a:lnTo>
                    <a:pt x="187643" y="207645"/>
                  </a:lnTo>
                  <a:cubicBezTo>
                    <a:pt x="169545" y="183833"/>
                    <a:pt x="149543" y="172402"/>
                    <a:pt x="123825" y="172402"/>
                  </a:cubicBezTo>
                  <a:cubicBezTo>
                    <a:pt x="82868" y="172402"/>
                    <a:pt x="61913" y="201930"/>
                    <a:pt x="61913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2" name="Freihandform: Form 207">
              <a:extLst>
                <a:ext uri="{FF2B5EF4-FFF2-40B4-BE49-F238E27FC236}">
                  <a16:creationId xmlns:a16="http://schemas.microsoft.com/office/drawing/2014/main" id="{969ACC08-07BB-D143-A170-D5A3FB45B50C}"/>
                </a:ext>
              </a:extLst>
            </p:cNvPr>
            <p:cNvSpPr/>
            <p:nvPr/>
          </p:nvSpPr>
          <p:spPr>
            <a:xfrm>
              <a:off x="6602729" y="2641281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7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3" y="264795"/>
                    <a:pt x="172402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90488" y="50482"/>
                    <a:pt x="67627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3" name="Freihandform: Form 208">
              <a:extLst>
                <a:ext uri="{FF2B5EF4-FFF2-40B4-BE49-F238E27FC236}">
                  <a16:creationId xmlns:a16="http://schemas.microsoft.com/office/drawing/2014/main" id="{5AA0AB42-75EF-994F-BF5B-AB3D60254915}"/>
                </a:ext>
              </a:extLst>
            </p:cNvPr>
            <p:cNvSpPr/>
            <p:nvPr/>
          </p:nvSpPr>
          <p:spPr>
            <a:xfrm>
              <a:off x="6916101" y="2641039"/>
              <a:ext cx="160020" cy="272657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" name="Freihandform: Form 209">
              <a:extLst>
                <a:ext uri="{FF2B5EF4-FFF2-40B4-BE49-F238E27FC236}">
                  <a16:creationId xmlns:a16="http://schemas.microsoft.com/office/drawing/2014/main" id="{66F6A80D-F3C9-F642-B852-917FD52C9757}"/>
                </a:ext>
              </a:extLst>
            </p:cNvPr>
            <p:cNvSpPr/>
            <p:nvPr/>
          </p:nvSpPr>
          <p:spPr>
            <a:xfrm>
              <a:off x="7115174" y="2721291"/>
              <a:ext cx="130492" cy="59055"/>
            </a:xfrm>
            <a:custGeom>
              <a:avLst/>
              <a:gdLst>
                <a:gd name="connsiteX0" fmla="*/ 130493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3 w 130492"/>
                <a:gd name="connsiteY3" fmla="*/ 0 h 59055"/>
                <a:gd name="connsiteX4" fmla="*/ 130493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3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3" y="0"/>
                  </a:lnTo>
                  <a:lnTo>
                    <a:pt x="130493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" name="Freihandform: Form 210">
              <a:extLst>
                <a:ext uri="{FF2B5EF4-FFF2-40B4-BE49-F238E27FC236}">
                  <a16:creationId xmlns:a16="http://schemas.microsoft.com/office/drawing/2014/main" id="{C1A93574-4721-4241-889C-E5058ED4F2A9}"/>
                </a:ext>
              </a:extLst>
            </p:cNvPr>
            <p:cNvSpPr/>
            <p:nvPr/>
          </p:nvSpPr>
          <p:spPr>
            <a:xfrm>
              <a:off x="7324724" y="2545079"/>
              <a:ext cx="288607" cy="375284"/>
            </a:xfrm>
            <a:custGeom>
              <a:avLst/>
              <a:gdLst>
                <a:gd name="connsiteX0" fmla="*/ 288607 w 288607"/>
                <a:gd name="connsiteY0" fmla="*/ 222885 h 375284"/>
                <a:gd name="connsiteX1" fmla="*/ 143827 w 288607"/>
                <a:gd name="connsiteY1" fmla="*/ 375285 h 375284"/>
                <a:gd name="connsiteX2" fmla="*/ 0 w 288607"/>
                <a:gd name="connsiteY2" fmla="*/ 222885 h 375284"/>
                <a:gd name="connsiteX3" fmla="*/ 0 w 288607"/>
                <a:gd name="connsiteY3" fmla="*/ 0 h 375284"/>
                <a:gd name="connsiteX4" fmla="*/ 66675 w 288607"/>
                <a:gd name="connsiteY4" fmla="*/ 0 h 375284"/>
                <a:gd name="connsiteX5" fmla="*/ 66675 w 288607"/>
                <a:gd name="connsiteY5" fmla="*/ 219075 h 375284"/>
                <a:gd name="connsiteX6" fmla="*/ 144780 w 288607"/>
                <a:gd name="connsiteY6" fmla="*/ 312420 h 375284"/>
                <a:gd name="connsiteX7" fmla="*/ 220980 w 288607"/>
                <a:gd name="connsiteY7" fmla="*/ 219075 h 375284"/>
                <a:gd name="connsiteX8" fmla="*/ 220980 w 288607"/>
                <a:gd name="connsiteY8" fmla="*/ 0 h 375284"/>
                <a:gd name="connsiteX9" fmla="*/ 287655 w 288607"/>
                <a:gd name="connsiteY9" fmla="*/ 0 h 375284"/>
                <a:gd name="connsiteX10" fmla="*/ 287655 w 288607"/>
                <a:gd name="connsiteY10" fmla="*/ 222885 h 37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8607" h="375284">
                  <a:moveTo>
                    <a:pt x="288607" y="222885"/>
                  </a:moveTo>
                  <a:cubicBezTo>
                    <a:pt x="288607" y="311468"/>
                    <a:pt x="242888" y="375285"/>
                    <a:pt x="143827" y="375285"/>
                  </a:cubicBezTo>
                  <a:cubicBezTo>
                    <a:pt x="45720" y="375285"/>
                    <a:pt x="0" y="312420"/>
                    <a:pt x="0" y="222885"/>
                  </a:cubicBezTo>
                  <a:lnTo>
                    <a:pt x="0" y="0"/>
                  </a:lnTo>
                  <a:lnTo>
                    <a:pt x="66675" y="0"/>
                  </a:lnTo>
                  <a:lnTo>
                    <a:pt x="66675" y="219075"/>
                  </a:lnTo>
                  <a:cubicBezTo>
                    <a:pt x="66675" y="274320"/>
                    <a:pt x="90488" y="312420"/>
                    <a:pt x="144780" y="312420"/>
                  </a:cubicBezTo>
                  <a:cubicBezTo>
                    <a:pt x="199073" y="312420"/>
                    <a:pt x="220980" y="275272"/>
                    <a:pt x="220980" y="219075"/>
                  </a:cubicBezTo>
                  <a:lnTo>
                    <a:pt x="220980" y="0"/>
                  </a:lnTo>
                  <a:lnTo>
                    <a:pt x="287655" y="0"/>
                  </a:lnTo>
                  <a:lnTo>
                    <a:pt x="287655" y="22288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ihandform: Form 211">
              <a:extLst>
                <a:ext uri="{FF2B5EF4-FFF2-40B4-BE49-F238E27FC236}">
                  <a16:creationId xmlns:a16="http://schemas.microsoft.com/office/drawing/2014/main" id="{E3F04F16-36B4-F047-83D3-6F9E270599CC}"/>
                </a:ext>
              </a:extLst>
            </p:cNvPr>
            <p:cNvSpPr/>
            <p:nvPr/>
          </p:nvSpPr>
          <p:spPr>
            <a:xfrm>
              <a:off x="7697151" y="2641281"/>
              <a:ext cx="228600" cy="27336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8 h 273367"/>
                <a:gd name="connsiteX6" fmla="*/ 0 w 228600"/>
                <a:gd name="connsiteY6" fmla="*/ 273368 h 273367"/>
                <a:gd name="connsiteX7" fmla="*/ 0 w 228600"/>
                <a:gd name="connsiteY7" fmla="*/ 6668 h 273367"/>
                <a:gd name="connsiteX8" fmla="*/ 61913 w 228600"/>
                <a:gd name="connsiteY8" fmla="*/ 6668 h 273367"/>
                <a:gd name="connsiteX9" fmla="*/ 61913 w 228600"/>
                <a:gd name="connsiteY9" fmla="*/ 39053 h 273367"/>
                <a:gd name="connsiteX10" fmla="*/ 62865 w 228600"/>
                <a:gd name="connsiteY10" fmla="*/ 39053 h 273367"/>
                <a:gd name="connsiteX11" fmla="*/ 140970 w 228600"/>
                <a:gd name="connsiteY11" fmla="*/ 0 h 273367"/>
                <a:gd name="connsiteX12" fmla="*/ 228600 w 228600"/>
                <a:gd name="connsiteY12" fmla="*/ 107632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8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" name="Freihandform: Form 212">
              <a:extLst>
                <a:ext uri="{FF2B5EF4-FFF2-40B4-BE49-F238E27FC236}">
                  <a16:creationId xmlns:a16="http://schemas.microsoft.com/office/drawing/2014/main" id="{6CF206A1-B194-F54E-8D57-5C2BBBC7BBF7}"/>
                </a:ext>
              </a:extLst>
            </p:cNvPr>
            <p:cNvSpPr/>
            <p:nvPr/>
          </p:nvSpPr>
          <p:spPr>
            <a:xfrm>
              <a:off x="7996237" y="2528887"/>
              <a:ext cx="79057" cy="384810"/>
            </a:xfrm>
            <a:custGeom>
              <a:avLst/>
              <a:gdLst>
                <a:gd name="connsiteX0" fmla="*/ 79057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7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7" y="38100"/>
                  </a:moveTo>
                  <a:cubicBezTo>
                    <a:pt x="79057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7" y="16193"/>
                    <a:pt x="79057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ihandform: Form 213">
              <a:extLst>
                <a:ext uri="{FF2B5EF4-FFF2-40B4-BE49-F238E27FC236}">
                  <a16:creationId xmlns:a16="http://schemas.microsoft.com/office/drawing/2014/main" id="{6B72E0E4-CFBF-4D48-BB0B-541E6BC62028}"/>
                </a:ext>
              </a:extLst>
            </p:cNvPr>
            <p:cNvSpPr/>
            <p:nvPr/>
          </p:nvSpPr>
          <p:spPr>
            <a:xfrm>
              <a:off x="8119109" y="2647949"/>
              <a:ext cx="259079" cy="266700"/>
            </a:xfrm>
            <a:custGeom>
              <a:avLst/>
              <a:gdLst>
                <a:gd name="connsiteX0" fmla="*/ 259080 w 259079"/>
                <a:gd name="connsiteY0" fmla="*/ 0 h 266700"/>
                <a:gd name="connsiteX1" fmla="*/ 161925 w 259079"/>
                <a:gd name="connsiteY1" fmla="*/ 266700 h 266700"/>
                <a:gd name="connsiteX2" fmla="*/ 97155 w 259079"/>
                <a:gd name="connsiteY2" fmla="*/ 266700 h 266700"/>
                <a:gd name="connsiteX3" fmla="*/ 0 w 259079"/>
                <a:gd name="connsiteY3" fmla="*/ 0 h 266700"/>
                <a:gd name="connsiteX4" fmla="*/ 68580 w 259079"/>
                <a:gd name="connsiteY4" fmla="*/ 0 h 266700"/>
                <a:gd name="connsiteX5" fmla="*/ 129540 w 259079"/>
                <a:gd name="connsiteY5" fmla="*/ 193358 h 266700"/>
                <a:gd name="connsiteX6" fmla="*/ 130492 w 259079"/>
                <a:gd name="connsiteY6" fmla="*/ 193358 h 266700"/>
                <a:gd name="connsiteX7" fmla="*/ 191452 w 259079"/>
                <a:gd name="connsiteY7" fmla="*/ 0 h 266700"/>
                <a:gd name="connsiteX8" fmla="*/ 259080 w 259079"/>
                <a:gd name="connsiteY8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079" h="266700">
                  <a:moveTo>
                    <a:pt x="259080" y="0"/>
                  </a:moveTo>
                  <a:lnTo>
                    <a:pt x="161925" y="266700"/>
                  </a:lnTo>
                  <a:lnTo>
                    <a:pt x="97155" y="266700"/>
                  </a:lnTo>
                  <a:lnTo>
                    <a:pt x="0" y="0"/>
                  </a:lnTo>
                  <a:lnTo>
                    <a:pt x="68580" y="0"/>
                  </a:lnTo>
                  <a:lnTo>
                    <a:pt x="129540" y="193358"/>
                  </a:lnTo>
                  <a:lnTo>
                    <a:pt x="130492" y="193358"/>
                  </a:lnTo>
                  <a:lnTo>
                    <a:pt x="191452" y="0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" name="Freihandform: Form 214">
              <a:extLst>
                <a:ext uri="{FF2B5EF4-FFF2-40B4-BE49-F238E27FC236}">
                  <a16:creationId xmlns:a16="http://schemas.microsoft.com/office/drawing/2014/main" id="{725EF8DB-42B4-E842-8924-12E34524E90C}"/>
                </a:ext>
              </a:extLst>
            </p:cNvPr>
            <p:cNvSpPr/>
            <p:nvPr/>
          </p:nvSpPr>
          <p:spPr>
            <a:xfrm>
              <a:off x="8406764" y="2641281"/>
              <a:ext cx="242887" cy="279082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8 w 242887"/>
                <a:gd name="connsiteY6" fmla="*/ 225743 h 279082"/>
                <a:gd name="connsiteX7" fmla="*/ 198120 w 242887"/>
                <a:gd name="connsiteY7" fmla="*/ 194310 h 279082"/>
                <a:gd name="connsiteX8" fmla="*/ 237173 w 242887"/>
                <a:gd name="connsiteY8" fmla="*/ 235268 h 279082"/>
                <a:gd name="connsiteX9" fmla="*/ 132398 w 242887"/>
                <a:gd name="connsiteY9" fmla="*/ 279083 h 279082"/>
                <a:gd name="connsiteX10" fmla="*/ 62865 w 242887"/>
                <a:gd name="connsiteY10" fmla="*/ 115253 h 279082"/>
                <a:gd name="connsiteX11" fmla="*/ 183833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3" y="201930"/>
                    <a:pt x="94298" y="225743"/>
                    <a:pt x="132398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3" y="235268"/>
                  </a:lnTo>
                  <a:cubicBezTo>
                    <a:pt x="206693" y="264795"/>
                    <a:pt x="173355" y="279083"/>
                    <a:pt x="132398" y="279083"/>
                  </a:cubicBezTo>
                  <a:close/>
                  <a:moveTo>
                    <a:pt x="62865" y="115253"/>
                  </a:moveTo>
                  <a:lnTo>
                    <a:pt x="183833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" name="Freihandform: Form 215">
              <a:extLst>
                <a:ext uri="{FF2B5EF4-FFF2-40B4-BE49-F238E27FC236}">
                  <a16:creationId xmlns:a16="http://schemas.microsoft.com/office/drawing/2014/main" id="{1FF4F9AE-5E8A-C944-BCD8-D4012301D689}"/>
                </a:ext>
              </a:extLst>
            </p:cNvPr>
            <p:cNvSpPr/>
            <p:nvPr/>
          </p:nvSpPr>
          <p:spPr>
            <a:xfrm>
              <a:off x="8720137" y="2641039"/>
              <a:ext cx="160019" cy="272657"/>
            </a:xfrm>
            <a:custGeom>
              <a:avLst/>
              <a:gdLst>
                <a:gd name="connsiteX0" fmla="*/ 160020 w 160019"/>
                <a:gd name="connsiteY0" fmla="*/ 5005 h 272657"/>
                <a:gd name="connsiteX1" fmla="*/ 150495 w 160019"/>
                <a:gd name="connsiteY1" fmla="*/ 68823 h 272657"/>
                <a:gd name="connsiteX2" fmla="*/ 116205 w 160019"/>
                <a:gd name="connsiteY2" fmla="*/ 60250 h 272657"/>
                <a:gd name="connsiteX3" fmla="*/ 61913 w 160019"/>
                <a:gd name="connsiteY3" fmla="*/ 135498 h 272657"/>
                <a:gd name="connsiteX4" fmla="*/ 61913 w 160019"/>
                <a:gd name="connsiteY4" fmla="*/ 272658 h 272657"/>
                <a:gd name="connsiteX5" fmla="*/ 0 w 160019"/>
                <a:gd name="connsiteY5" fmla="*/ 272658 h 272657"/>
                <a:gd name="connsiteX6" fmla="*/ 0 w 160019"/>
                <a:gd name="connsiteY6" fmla="*/ 5958 h 272657"/>
                <a:gd name="connsiteX7" fmla="*/ 60960 w 160019"/>
                <a:gd name="connsiteY7" fmla="*/ 5958 h 272657"/>
                <a:gd name="connsiteX8" fmla="*/ 60960 w 160019"/>
                <a:gd name="connsiteY8" fmla="*/ 40248 h 272657"/>
                <a:gd name="connsiteX9" fmla="*/ 61913 w 160019"/>
                <a:gd name="connsiteY9" fmla="*/ 40248 h 272657"/>
                <a:gd name="connsiteX10" fmla="*/ 131445 w 160019"/>
                <a:gd name="connsiteY10" fmla="*/ 243 h 272657"/>
                <a:gd name="connsiteX11" fmla="*/ 160020 w 160019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19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" name="Freihandform: Form 216">
              <a:extLst>
                <a:ext uri="{FF2B5EF4-FFF2-40B4-BE49-F238E27FC236}">
                  <a16:creationId xmlns:a16="http://schemas.microsoft.com/office/drawing/2014/main" id="{FD62D4EF-91E8-1B48-814C-D05F18C6F6EF}"/>
                </a:ext>
              </a:extLst>
            </p:cNvPr>
            <p:cNvSpPr/>
            <p:nvPr/>
          </p:nvSpPr>
          <p:spPr>
            <a:xfrm>
              <a:off x="8909684" y="2640329"/>
              <a:ext cx="205739" cy="280034"/>
            </a:xfrm>
            <a:custGeom>
              <a:avLst/>
              <a:gdLst>
                <a:gd name="connsiteX0" fmla="*/ 29527 w 205739"/>
                <a:gd name="connsiteY0" fmla="*/ 198120 h 280034"/>
                <a:gd name="connsiteX1" fmla="*/ 104775 w 205739"/>
                <a:gd name="connsiteY1" fmla="*/ 227647 h 280034"/>
                <a:gd name="connsiteX2" fmla="*/ 143827 w 205739"/>
                <a:gd name="connsiteY2" fmla="*/ 200978 h 280034"/>
                <a:gd name="connsiteX3" fmla="*/ 10477 w 205739"/>
                <a:gd name="connsiteY3" fmla="*/ 82868 h 280034"/>
                <a:gd name="connsiteX4" fmla="*/ 111442 w 205739"/>
                <a:gd name="connsiteY4" fmla="*/ 0 h 280034"/>
                <a:gd name="connsiteX5" fmla="*/ 203835 w 205739"/>
                <a:gd name="connsiteY5" fmla="*/ 27622 h 280034"/>
                <a:gd name="connsiteX6" fmla="*/ 174307 w 205739"/>
                <a:gd name="connsiteY6" fmla="*/ 76200 h 280034"/>
                <a:gd name="connsiteX7" fmla="*/ 110490 w 205739"/>
                <a:gd name="connsiteY7" fmla="*/ 52387 h 280034"/>
                <a:gd name="connsiteX8" fmla="*/ 72390 w 205739"/>
                <a:gd name="connsiteY8" fmla="*/ 77153 h 280034"/>
                <a:gd name="connsiteX9" fmla="*/ 205740 w 205739"/>
                <a:gd name="connsiteY9" fmla="*/ 195262 h 280034"/>
                <a:gd name="connsiteX10" fmla="*/ 102870 w 205739"/>
                <a:gd name="connsiteY10" fmla="*/ 280035 h 280034"/>
                <a:gd name="connsiteX11" fmla="*/ 0 w 205739"/>
                <a:gd name="connsiteY11" fmla="*/ 247650 h 280034"/>
                <a:gd name="connsiteX12" fmla="*/ 29527 w 205739"/>
                <a:gd name="connsiteY12" fmla="*/ 198120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39" h="280034">
                  <a:moveTo>
                    <a:pt x="29527" y="198120"/>
                  </a:moveTo>
                  <a:cubicBezTo>
                    <a:pt x="56197" y="218122"/>
                    <a:pt x="80963" y="227647"/>
                    <a:pt x="104775" y="227647"/>
                  </a:cubicBezTo>
                  <a:cubicBezTo>
                    <a:pt x="127635" y="227647"/>
                    <a:pt x="143827" y="217170"/>
                    <a:pt x="143827" y="200978"/>
                  </a:cubicBezTo>
                  <a:cubicBezTo>
                    <a:pt x="143827" y="155258"/>
                    <a:pt x="10477" y="171450"/>
                    <a:pt x="10477" y="82868"/>
                  </a:cubicBezTo>
                  <a:cubicBezTo>
                    <a:pt x="10477" y="33338"/>
                    <a:pt x="51435" y="0"/>
                    <a:pt x="111442" y="0"/>
                  </a:cubicBezTo>
                  <a:cubicBezTo>
                    <a:pt x="143827" y="0"/>
                    <a:pt x="175260" y="9525"/>
                    <a:pt x="203835" y="27622"/>
                  </a:cubicBezTo>
                  <a:lnTo>
                    <a:pt x="174307" y="76200"/>
                  </a:lnTo>
                  <a:cubicBezTo>
                    <a:pt x="151447" y="60960"/>
                    <a:pt x="130492" y="52387"/>
                    <a:pt x="110490" y="52387"/>
                  </a:cubicBezTo>
                  <a:cubicBezTo>
                    <a:pt x="87630" y="52387"/>
                    <a:pt x="72390" y="61912"/>
                    <a:pt x="72390" y="77153"/>
                  </a:cubicBezTo>
                  <a:cubicBezTo>
                    <a:pt x="72390" y="120968"/>
                    <a:pt x="205740" y="105728"/>
                    <a:pt x="205740" y="195262"/>
                  </a:cubicBezTo>
                  <a:cubicBezTo>
                    <a:pt x="205740" y="245745"/>
                    <a:pt x="164782" y="280035"/>
                    <a:pt x="102870" y="280035"/>
                  </a:cubicBezTo>
                  <a:cubicBezTo>
                    <a:pt x="67627" y="280035"/>
                    <a:pt x="31432" y="268605"/>
                    <a:pt x="0" y="247650"/>
                  </a:cubicBezTo>
                  <a:lnTo>
                    <a:pt x="29527" y="1981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" name="Freihandform: Form 217">
              <a:extLst>
                <a:ext uri="{FF2B5EF4-FFF2-40B4-BE49-F238E27FC236}">
                  <a16:creationId xmlns:a16="http://schemas.microsoft.com/office/drawing/2014/main" id="{03883C13-6B26-1E43-83FE-3D039C04F8EA}"/>
                </a:ext>
              </a:extLst>
            </p:cNvPr>
            <p:cNvSpPr/>
            <p:nvPr/>
          </p:nvSpPr>
          <p:spPr>
            <a:xfrm>
              <a:off x="9173526" y="2528887"/>
              <a:ext cx="79057" cy="384810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3 w 79057"/>
                <a:gd name="connsiteY1" fmla="*/ 76200 h 384810"/>
                <a:gd name="connsiteX2" fmla="*/ 0 w 79057"/>
                <a:gd name="connsiteY2" fmla="*/ 38100 h 384810"/>
                <a:gd name="connsiteX3" fmla="*/ 39053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3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3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" name="Freihandform: Form 218">
              <a:extLst>
                <a:ext uri="{FF2B5EF4-FFF2-40B4-BE49-F238E27FC236}">
                  <a16:creationId xmlns:a16="http://schemas.microsoft.com/office/drawing/2014/main" id="{788A0430-955A-7849-95A9-113C312C606F}"/>
                </a:ext>
              </a:extLst>
            </p:cNvPr>
            <p:cNvSpPr/>
            <p:nvPr/>
          </p:nvSpPr>
          <p:spPr>
            <a:xfrm>
              <a:off x="9297351" y="2562224"/>
              <a:ext cx="165735" cy="358139"/>
            </a:xfrm>
            <a:custGeom>
              <a:avLst/>
              <a:gdLst>
                <a:gd name="connsiteX0" fmla="*/ 165735 w 165735"/>
                <a:gd name="connsiteY0" fmla="*/ 295275 h 358139"/>
                <a:gd name="connsiteX1" fmla="*/ 165735 w 165735"/>
                <a:gd name="connsiteY1" fmla="*/ 348615 h 358139"/>
                <a:gd name="connsiteX2" fmla="*/ 113348 w 165735"/>
                <a:gd name="connsiteY2" fmla="*/ 358140 h 358139"/>
                <a:gd name="connsiteX3" fmla="*/ 40958 w 165735"/>
                <a:gd name="connsiteY3" fmla="*/ 282892 h 358139"/>
                <a:gd name="connsiteX4" fmla="*/ 40958 w 165735"/>
                <a:gd name="connsiteY4" fmla="*/ 137160 h 358139"/>
                <a:gd name="connsiteX5" fmla="*/ 0 w 165735"/>
                <a:gd name="connsiteY5" fmla="*/ 137160 h 358139"/>
                <a:gd name="connsiteX6" fmla="*/ 0 w 165735"/>
                <a:gd name="connsiteY6" fmla="*/ 85725 h 358139"/>
                <a:gd name="connsiteX7" fmla="*/ 40005 w 165735"/>
                <a:gd name="connsiteY7" fmla="*/ 85725 h 358139"/>
                <a:gd name="connsiteX8" fmla="*/ 40005 w 165735"/>
                <a:gd name="connsiteY8" fmla="*/ 13335 h 358139"/>
                <a:gd name="connsiteX9" fmla="*/ 101918 w 165735"/>
                <a:gd name="connsiteY9" fmla="*/ 0 h 358139"/>
                <a:gd name="connsiteX10" fmla="*/ 101918 w 165735"/>
                <a:gd name="connsiteY10" fmla="*/ 86677 h 358139"/>
                <a:gd name="connsiteX11" fmla="*/ 165735 w 165735"/>
                <a:gd name="connsiteY11" fmla="*/ 86677 h 358139"/>
                <a:gd name="connsiteX12" fmla="*/ 165735 w 165735"/>
                <a:gd name="connsiteY12" fmla="*/ 138113 h 358139"/>
                <a:gd name="connsiteX13" fmla="*/ 101918 w 165735"/>
                <a:gd name="connsiteY13" fmla="*/ 138113 h 358139"/>
                <a:gd name="connsiteX14" fmla="*/ 101918 w 165735"/>
                <a:gd name="connsiteY14" fmla="*/ 269558 h 358139"/>
                <a:gd name="connsiteX15" fmla="*/ 130493 w 165735"/>
                <a:gd name="connsiteY15" fmla="*/ 304800 h 358139"/>
                <a:gd name="connsiteX16" fmla="*/ 165735 w 165735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5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8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3"/>
                    <a:pt x="110490" y="304800"/>
                    <a:pt x="130493" y="304800"/>
                  </a:cubicBezTo>
                  <a:cubicBezTo>
                    <a:pt x="141923" y="303848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" name="Freihandform: Form 219">
              <a:extLst>
                <a:ext uri="{FF2B5EF4-FFF2-40B4-BE49-F238E27FC236}">
                  <a16:creationId xmlns:a16="http://schemas.microsoft.com/office/drawing/2014/main" id="{9B177171-3AAB-8946-9FE6-F2EA48C24436}"/>
                </a:ext>
              </a:extLst>
            </p:cNvPr>
            <p:cNvSpPr/>
            <p:nvPr/>
          </p:nvSpPr>
          <p:spPr>
            <a:xfrm>
              <a:off x="9511664" y="2533649"/>
              <a:ext cx="225742" cy="386714"/>
            </a:xfrm>
            <a:custGeom>
              <a:avLst/>
              <a:gdLst>
                <a:gd name="connsiteX0" fmla="*/ 114300 w 225742"/>
                <a:gd name="connsiteY0" fmla="*/ 215265 h 386714"/>
                <a:gd name="connsiteX1" fmla="*/ 164783 w 225742"/>
                <a:gd name="connsiteY1" fmla="*/ 220980 h 386714"/>
                <a:gd name="connsiteX2" fmla="*/ 164783 w 225742"/>
                <a:gd name="connsiteY2" fmla="*/ 211455 h 386714"/>
                <a:gd name="connsiteX3" fmla="*/ 105728 w 225742"/>
                <a:gd name="connsiteY3" fmla="*/ 160020 h 386714"/>
                <a:gd name="connsiteX4" fmla="*/ 38100 w 225742"/>
                <a:gd name="connsiteY4" fmla="*/ 175260 h 386714"/>
                <a:gd name="connsiteX5" fmla="*/ 24765 w 225742"/>
                <a:gd name="connsiteY5" fmla="*/ 122873 h 386714"/>
                <a:gd name="connsiteX6" fmla="*/ 112395 w 225742"/>
                <a:gd name="connsiteY6" fmla="*/ 107632 h 386714"/>
                <a:gd name="connsiteX7" fmla="*/ 225743 w 225742"/>
                <a:gd name="connsiteY7" fmla="*/ 210502 h 386714"/>
                <a:gd name="connsiteX8" fmla="*/ 225743 w 225742"/>
                <a:gd name="connsiteY8" fmla="*/ 381000 h 386714"/>
                <a:gd name="connsiteX9" fmla="*/ 166688 w 225742"/>
                <a:gd name="connsiteY9" fmla="*/ 381000 h 386714"/>
                <a:gd name="connsiteX10" fmla="*/ 166688 w 225742"/>
                <a:gd name="connsiteY10" fmla="*/ 352425 h 386714"/>
                <a:gd name="connsiteX11" fmla="*/ 165735 w 225742"/>
                <a:gd name="connsiteY11" fmla="*/ 352425 h 386714"/>
                <a:gd name="connsiteX12" fmla="*/ 87630 w 225742"/>
                <a:gd name="connsiteY12" fmla="*/ 386715 h 386714"/>
                <a:gd name="connsiteX13" fmla="*/ 0 w 225742"/>
                <a:gd name="connsiteY13" fmla="*/ 301942 h 386714"/>
                <a:gd name="connsiteX14" fmla="*/ 114300 w 225742"/>
                <a:gd name="connsiteY14" fmla="*/ 215265 h 386714"/>
                <a:gd name="connsiteX15" fmla="*/ 63818 w 225742"/>
                <a:gd name="connsiteY15" fmla="*/ 72390 h 386714"/>
                <a:gd name="connsiteX16" fmla="*/ 26670 w 225742"/>
                <a:gd name="connsiteY16" fmla="*/ 36195 h 386714"/>
                <a:gd name="connsiteX17" fmla="*/ 63818 w 225742"/>
                <a:gd name="connsiteY17" fmla="*/ 0 h 386714"/>
                <a:gd name="connsiteX18" fmla="*/ 100965 w 225742"/>
                <a:gd name="connsiteY18" fmla="*/ 36195 h 386714"/>
                <a:gd name="connsiteX19" fmla="*/ 63818 w 225742"/>
                <a:gd name="connsiteY19" fmla="*/ 72390 h 386714"/>
                <a:gd name="connsiteX20" fmla="*/ 103823 w 225742"/>
                <a:gd name="connsiteY20" fmla="*/ 340042 h 386714"/>
                <a:gd name="connsiteX21" fmla="*/ 164783 w 225742"/>
                <a:gd name="connsiteY21" fmla="*/ 307658 h 386714"/>
                <a:gd name="connsiteX22" fmla="*/ 164783 w 225742"/>
                <a:gd name="connsiteY22" fmla="*/ 261938 h 386714"/>
                <a:gd name="connsiteX23" fmla="*/ 120968 w 225742"/>
                <a:gd name="connsiteY23" fmla="*/ 257175 h 386714"/>
                <a:gd name="connsiteX24" fmla="*/ 59055 w 225742"/>
                <a:gd name="connsiteY24" fmla="*/ 300990 h 386714"/>
                <a:gd name="connsiteX25" fmla="*/ 103823 w 225742"/>
                <a:gd name="connsiteY25" fmla="*/ 340042 h 386714"/>
                <a:gd name="connsiteX26" fmla="*/ 172403 w 225742"/>
                <a:gd name="connsiteY26" fmla="*/ 72390 h 386714"/>
                <a:gd name="connsiteX27" fmla="*/ 135255 w 225742"/>
                <a:gd name="connsiteY27" fmla="*/ 36195 h 386714"/>
                <a:gd name="connsiteX28" fmla="*/ 172403 w 225742"/>
                <a:gd name="connsiteY28" fmla="*/ 0 h 386714"/>
                <a:gd name="connsiteX29" fmla="*/ 209550 w 225742"/>
                <a:gd name="connsiteY29" fmla="*/ 36195 h 386714"/>
                <a:gd name="connsiteX30" fmla="*/ 172403 w 225742"/>
                <a:gd name="connsiteY30" fmla="*/ 72390 h 38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4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2"/>
                    <a:pt x="112395" y="107632"/>
                  </a:cubicBezTo>
                  <a:cubicBezTo>
                    <a:pt x="187643" y="107632"/>
                    <a:pt x="225743" y="142875"/>
                    <a:pt x="225743" y="210502"/>
                  </a:cubicBezTo>
                  <a:lnTo>
                    <a:pt x="225743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8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8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8" y="72390"/>
                  </a:cubicBezTo>
                  <a:close/>
                  <a:moveTo>
                    <a:pt x="103823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1938"/>
                  </a:lnTo>
                  <a:cubicBezTo>
                    <a:pt x="150495" y="258127"/>
                    <a:pt x="135255" y="257175"/>
                    <a:pt x="120968" y="257175"/>
                  </a:cubicBezTo>
                  <a:cubicBezTo>
                    <a:pt x="81915" y="257175"/>
                    <a:pt x="59055" y="272415"/>
                    <a:pt x="59055" y="300990"/>
                  </a:cubicBezTo>
                  <a:cubicBezTo>
                    <a:pt x="59055" y="324803"/>
                    <a:pt x="76200" y="340042"/>
                    <a:pt x="103823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" name="Freihandform: Form 220">
              <a:extLst>
                <a:ext uri="{FF2B5EF4-FFF2-40B4-BE49-F238E27FC236}">
                  <a16:creationId xmlns:a16="http://schemas.microsoft.com/office/drawing/2014/main" id="{12E0B25E-BA81-1E42-A44E-AB7E12B1BAA7}"/>
                </a:ext>
              </a:extLst>
            </p:cNvPr>
            <p:cNvSpPr/>
            <p:nvPr/>
          </p:nvSpPr>
          <p:spPr>
            <a:xfrm>
              <a:off x="9785984" y="2562224"/>
              <a:ext cx="165734" cy="358139"/>
            </a:xfrm>
            <a:custGeom>
              <a:avLst/>
              <a:gdLst>
                <a:gd name="connsiteX0" fmla="*/ 165735 w 165734"/>
                <a:gd name="connsiteY0" fmla="*/ 295275 h 358139"/>
                <a:gd name="connsiteX1" fmla="*/ 165735 w 165734"/>
                <a:gd name="connsiteY1" fmla="*/ 348615 h 358139"/>
                <a:gd name="connsiteX2" fmla="*/ 113347 w 165734"/>
                <a:gd name="connsiteY2" fmla="*/ 358140 h 358139"/>
                <a:gd name="connsiteX3" fmla="*/ 40957 w 165734"/>
                <a:gd name="connsiteY3" fmla="*/ 282892 h 358139"/>
                <a:gd name="connsiteX4" fmla="*/ 40957 w 165734"/>
                <a:gd name="connsiteY4" fmla="*/ 137160 h 358139"/>
                <a:gd name="connsiteX5" fmla="*/ 0 w 165734"/>
                <a:gd name="connsiteY5" fmla="*/ 137160 h 358139"/>
                <a:gd name="connsiteX6" fmla="*/ 0 w 165734"/>
                <a:gd name="connsiteY6" fmla="*/ 85725 h 358139"/>
                <a:gd name="connsiteX7" fmla="*/ 40005 w 165734"/>
                <a:gd name="connsiteY7" fmla="*/ 85725 h 358139"/>
                <a:gd name="connsiteX8" fmla="*/ 40005 w 165734"/>
                <a:gd name="connsiteY8" fmla="*/ 13335 h 358139"/>
                <a:gd name="connsiteX9" fmla="*/ 101917 w 165734"/>
                <a:gd name="connsiteY9" fmla="*/ 0 h 358139"/>
                <a:gd name="connsiteX10" fmla="*/ 101917 w 165734"/>
                <a:gd name="connsiteY10" fmla="*/ 86677 h 358139"/>
                <a:gd name="connsiteX11" fmla="*/ 165735 w 165734"/>
                <a:gd name="connsiteY11" fmla="*/ 86677 h 358139"/>
                <a:gd name="connsiteX12" fmla="*/ 165735 w 165734"/>
                <a:gd name="connsiteY12" fmla="*/ 138113 h 358139"/>
                <a:gd name="connsiteX13" fmla="*/ 101917 w 165734"/>
                <a:gd name="connsiteY13" fmla="*/ 138113 h 358139"/>
                <a:gd name="connsiteX14" fmla="*/ 101917 w 165734"/>
                <a:gd name="connsiteY14" fmla="*/ 269558 h 358139"/>
                <a:gd name="connsiteX15" fmla="*/ 130492 w 165734"/>
                <a:gd name="connsiteY15" fmla="*/ 304800 h 358139"/>
                <a:gd name="connsiteX16" fmla="*/ 165735 w 165734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7" y="0"/>
                  </a:lnTo>
                  <a:lnTo>
                    <a:pt x="101917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7" y="138113"/>
                  </a:lnTo>
                  <a:lnTo>
                    <a:pt x="101917" y="269558"/>
                  </a:lnTo>
                  <a:cubicBezTo>
                    <a:pt x="101917" y="294323"/>
                    <a:pt x="110490" y="304800"/>
                    <a:pt x="130492" y="304800"/>
                  </a:cubicBezTo>
                  <a:cubicBezTo>
                    <a:pt x="142875" y="303848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" name="Freihandform: Form 221">
              <a:extLst>
                <a:ext uri="{FF2B5EF4-FFF2-40B4-BE49-F238E27FC236}">
                  <a16:creationId xmlns:a16="http://schemas.microsoft.com/office/drawing/2014/main" id="{E1C04439-6196-A445-BF1B-4F015721BF26}"/>
                </a:ext>
              </a:extLst>
            </p:cNvPr>
            <p:cNvSpPr/>
            <p:nvPr/>
          </p:nvSpPr>
          <p:spPr>
            <a:xfrm>
              <a:off x="2242184" y="3122294"/>
              <a:ext cx="275272" cy="368617"/>
            </a:xfrm>
            <a:custGeom>
              <a:avLst/>
              <a:gdLst>
                <a:gd name="connsiteX0" fmla="*/ 275273 w 275272"/>
                <a:gd name="connsiteY0" fmla="*/ 60960 h 368617"/>
                <a:gd name="connsiteX1" fmla="*/ 170498 w 275272"/>
                <a:gd name="connsiteY1" fmla="*/ 60960 h 368617"/>
                <a:gd name="connsiteX2" fmla="*/ 170498 w 275272"/>
                <a:gd name="connsiteY2" fmla="*/ 368617 h 368617"/>
                <a:gd name="connsiteX3" fmla="*/ 104775 w 275272"/>
                <a:gd name="connsiteY3" fmla="*/ 368617 h 368617"/>
                <a:gd name="connsiteX4" fmla="*/ 104775 w 275272"/>
                <a:gd name="connsiteY4" fmla="*/ 60960 h 368617"/>
                <a:gd name="connsiteX5" fmla="*/ 0 w 275272"/>
                <a:gd name="connsiteY5" fmla="*/ 60960 h 368617"/>
                <a:gd name="connsiteX6" fmla="*/ 0 w 275272"/>
                <a:gd name="connsiteY6" fmla="*/ 0 h 368617"/>
                <a:gd name="connsiteX7" fmla="*/ 275273 w 275272"/>
                <a:gd name="connsiteY7" fmla="*/ 0 h 368617"/>
                <a:gd name="connsiteX8" fmla="*/ 275273 w 275272"/>
                <a:gd name="connsiteY8" fmla="*/ 60960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272" h="368617">
                  <a:moveTo>
                    <a:pt x="275273" y="60960"/>
                  </a:moveTo>
                  <a:lnTo>
                    <a:pt x="170498" y="60960"/>
                  </a:lnTo>
                  <a:lnTo>
                    <a:pt x="170498" y="368617"/>
                  </a:lnTo>
                  <a:lnTo>
                    <a:pt x="104775" y="368617"/>
                  </a:lnTo>
                  <a:lnTo>
                    <a:pt x="104775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275273" y="0"/>
                  </a:lnTo>
                  <a:lnTo>
                    <a:pt x="275273" y="6096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" name="Freihandform: Form 222">
              <a:extLst>
                <a:ext uri="{FF2B5EF4-FFF2-40B4-BE49-F238E27FC236}">
                  <a16:creationId xmlns:a16="http://schemas.microsoft.com/office/drawing/2014/main" id="{7329FCED-BF8E-7745-82B4-546904906EC7}"/>
                </a:ext>
              </a:extLst>
            </p:cNvPr>
            <p:cNvSpPr/>
            <p:nvPr/>
          </p:nvSpPr>
          <p:spPr>
            <a:xfrm>
              <a:off x="2519362" y="3217544"/>
              <a:ext cx="242887" cy="279082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3817 w 242887"/>
                <a:gd name="connsiteY5" fmla="*/ 160972 h 279082"/>
                <a:gd name="connsiteX6" fmla="*/ 133350 w 242887"/>
                <a:gd name="connsiteY6" fmla="*/ 225742 h 279082"/>
                <a:gd name="connsiteX7" fmla="*/ 199073 w 242887"/>
                <a:gd name="connsiteY7" fmla="*/ 194310 h 279082"/>
                <a:gd name="connsiteX8" fmla="*/ 238125 w 242887"/>
                <a:gd name="connsiteY8" fmla="*/ 235267 h 279082"/>
                <a:gd name="connsiteX9" fmla="*/ 132398 w 242887"/>
                <a:gd name="connsiteY9" fmla="*/ 279083 h 279082"/>
                <a:gd name="connsiteX10" fmla="*/ 62865 w 242887"/>
                <a:gd name="connsiteY10" fmla="*/ 115252 h 279082"/>
                <a:gd name="connsiteX11" fmla="*/ 183833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3817" y="160972"/>
                  </a:lnTo>
                  <a:cubicBezTo>
                    <a:pt x="70485" y="201930"/>
                    <a:pt x="95250" y="225742"/>
                    <a:pt x="133350" y="225742"/>
                  </a:cubicBezTo>
                  <a:cubicBezTo>
                    <a:pt x="158115" y="225742"/>
                    <a:pt x="178117" y="216217"/>
                    <a:pt x="199073" y="194310"/>
                  </a:cubicBezTo>
                  <a:lnTo>
                    <a:pt x="238125" y="235267"/>
                  </a:lnTo>
                  <a:cubicBezTo>
                    <a:pt x="206692" y="264795"/>
                    <a:pt x="172402" y="279083"/>
                    <a:pt x="132398" y="279083"/>
                  </a:cubicBezTo>
                  <a:close/>
                  <a:moveTo>
                    <a:pt x="62865" y="115252"/>
                  </a:moveTo>
                  <a:lnTo>
                    <a:pt x="183833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" name="Freihandform: Form 223">
              <a:extLst>
                <a:ext uri="{FF2B5EF4-FFF2-40B4-BE49-F238E27FC236}">
                  <a16:creationId xmlns:a16="http://schemas.microsoft.com/office/drawing/2014/main" id="{3B528201-4092-0645-84BB-187C02E39F6F}"/>
                </a:ext>
              </a:extLst>
            </p:cNvPr>
            <p:cNvSpPr/>
            <p:nvPr/>
          </p:nvSpPr>
          <p:spPr>
            <a:xfrm>
              <a:off x="2816541" y="3216591"/>
              <a:ext cx="224790" cy="280035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3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3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6688" y="66675"/>
                    <a:pt x="149543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3" y="222885"/>
                    <a:pt x="166688" y="213360"/>
                    <a:pt x="183833" y="193358"/>
                  </a:cubicBezTo>
                  <a:lnTo>
                    <a:pt x="222885" y="2371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" name="Freihandform: Form 224">
              <a:extLst>
                <a:ext uri="{FF2B5EF4-FFF2-40B4-BE49-F238E27FC236}">
                  <a16:creationId xmlns:a16="http://schemas.microsoft.com/office/drawing/2014/main" id="{B774FF21-201B-3445-BDB9-402E89F97A64}"/>
                </a:ext>
              </a:extLst>
            </p:cNvPr>
            <p:cNvSpPr/>
            <p:nvPr/>
          </p:nvSpPr>
          <p:spPr>
            <a:xfrm>
              <a:off x="3095624" y="3101339"/>
              <a:ext cx="228600" cy="389572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ihandform: Form 225">
              <a:extLst>
                <a:ext uri="{FF2B5EF4-FFF2-40B4-BE49-F238E27FC236}">
                  <a16:creationId xmlns:a16="http://schemas.microsoft.com/office/drawing/2014/main" id="{6F95C9ED-5D74-9D43-AAB2-14C21C864001}"/>
                </a:ext>
              </a:extLst>
            </p:cNvPr>
            <p:cNvSpPr/>
            <p:nvPr/>
          </p:nvSpPr>
          <p:spPr>
            <a:xfrm>
              <a:off x="3404234" y="3217544"/>
              <a:ext cx="228600" cy="27336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7 h 273367"/>
                <a:gd name="connsiteX6" fmla="*/ 0 w 228600"/>
                <a:gd name="connsiteY6" fmla="*/ 273367 h 273367"/>
                <a:gd name="connsiteX7" fmla="*/ 0 w 228600"/>
                <a:gd name="connsiteY7" fmla="*/ 6667 h 273367"/>
                <a:gd name="connsiteX8" fmla="*/ 61913 w 228600"/>
                <a:gd name="connsiteY8" fmla="*/ 6667 h 273367"/>
                <a:gd name="connsiteX9" fmla="*/ 61913 w 228600"/>
                <a:gd name="connsiteY9" fmla="*/ 39052 h 273367"/>
                <a:gd name="connsiteX10" fmla="*/ 62865 w 228600"/>
                <a:gd name="connsiteY10" fmla="*/ 39052 h 273367"/>
                <a:gd name="connsiteX11" fmla="*/ 140970 w 228600"/>
                <a:gd name="connsiteY11" fmla="*/ 0 h 273367"/>
                <a:gd name="connsiteX12" fmla="*/ 228600 w 228600"/>
                <a:gd name="connsiteY12" fmla="*/ 107633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7"/>
                  </a:lnTo>
                  <a:lnTo>
                    <a:pt x="0" y="273367"/>
                  </a:lnTo>
                  <a:lnTo>
                    <a:pt x="0" y="6667"/>
                  </a:lnTo>
                  <a:lnTo>
                    <a:pt x="61913" y="6667"/>
                  </a:lnTo>
                  <a:lnTo>
                    <a:pt x="61913" y="39052"/>
                  </a:lnTo>
                  <a:lnTo>
                    <a:pt x="62865" y="39052"/>
                  </a:lnTo>
                  <a:cubicBezTo>
                    <a:pt x="78105" y="15240"/>
                    <a:pt x="106680" y="0"/>
                    <a:pt x="140970" y="0"/>
                  </a:cubicBezTo>
                  <a:cubicBezTo>
                    <a:pt x="201930" y="0"/>
                    <a:pt x="228600" y="44767"/>
                    <a:pt x="228600" y="107633"/>
                  </a:cubicBezTo>
                  <a:lnTo>
                    <a:pt x="228600" y="2724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" name="Freihandform: Form 226">
              <a:extLst>
                <a:ext uri="{FF2B5EF4-FFF2-40B4-BE49-F238E27FC236}">
                  <a16:creationId xmlns:a16="http://schemas.microsoft.com/office/drawing/2014/main" id="{16F16592-EE99-4343-9174-3A4C42583534}"/>
                </a:ext>
              </a:extLst>
            </p:cNvPr>
            <p:cNvSpPr/>
            <p:nvPr/>
          </p:nvSpPr>
          <p:spPr>
            <a:xfrm>
              <a:off x="3703319" y="3105149"/>
              <a:ext cx="79057" cy="384809"/>
            </a:xfrm>
            <a:custGeom>
              <a:avLst/>
              <a:gdLst>
                <a:gd name="connsiteX0" fmla="*/ 79058 w 79057"/>
                <a:gd name="connsiteY0" fmla="*/ 38100 h 384809"/>
                <a:gd name="connsiteX1" fmla="*/ 39052 w 79057"/>
                <a:gd name="connsiteY1" fmla="*/ 76200 h 384809"/>
                <a:gd name="connsiteX2" fmla="*/ 0 w 79057"/>
                <a:gd name="connsiteY2" fmla="*/ 38100 h 384809"/>
                <a:gd name="connsiteX3" fmla="*/ 39052 w 79057"/>
                <a:gd name="connsiteY3" fmla="*/ 0 h 384809"/>
                <a:gd name="connsiteX4" fmla="*/ 79058 w 79057"/>
                <a:gd name="connsiteY4" fmla="*/ 38100 h 384809"/>
                <a:gd name="connsiteX5" fmla="*/ 70485 w 79057"/>
                <a:gd name="connsiteY5" fmla="*/ 384810 h 384809"/>
                <a:gd name="connsiteX6" fmla="*/ 8572 w 79057"/>
                <a:gd name="connsiteY6" fmla="*/ 384810 h 384809"/>
                <a:gd name="connsiteX7" fmla="*/ 8572 w 79057"/>
                <a:gd name="connsiteY7" fmla="*/ 118110 h 384809"/>
                <a:gd name="connsiteX8" fmla="*/ 70485 w 79057"/>
                <a:gd name="connsiteY8" fmla="*/ 118110 h 384809"/>
                <a:gd name="connsiteX9" fmla="*/ 70485 w 79057"/>
                <a:gd name="connsiteY9" fmla="*/ 384810 h 38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09">
                  <a:moveTo>
                    <a:pt x="79058" y="38100"/>
                  </a:moveTo>
                  <a:cubicBezTo>
                    <a:pt x="79058" y="60008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2"/>
                    <a:pt x="18097" y="0"/>
                    <a:pt x="39052" y="0"/>
                  </a:cubicBezTo>
                  <a:cubicBezTo>
                    <a:pt x="60960" y="0"/>
                    <a:pt x="79058" y="16192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2" y="384810"/>
                  </a:lnTo>
                  <a:lnTo>
                    <a:pt x="8572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" name="Freihandform: Form 227">
              <a:extLst>
                <a:ext uri="{FF2B5EF4-FFF2-40B4-BE49-F238E27FC236}">
                  <a16:creationId xmlns:a16="http://schemas.microsoft.com/office/drawing/2014/main" id="{0AFCBB3B-2B8A-F44C-9A3C-CC9E36EFC6AC}"/>
                </a:ext>
              </a:extLst>
            </p:cNvPr>
            <p:cNvSpPr/>
            <p:nvPr/>
          </p:nvSpPr>
          <p:spPr>
            <a:xfrm>
              <a:off x="3830954" y="3216591"/>
              <a:ext cx="205740" cy="280035"/>
            </a:xfrm>
            <a:custGeom>
              <a:avLst/>
              <a:gdLst>
                <a:gd name="connsiteX0" fmla="*/ 29528 w 205740"/>
                <a:gd name="connsiteY0" fmla="*/ 198120 h 280035"/>
                <a:gd name="connsiteX1" fmla="*/ 104775 w 205740"/>
                <a:gd name="connsiteY1" fmla="*/ 227648 h 280035"/>
                <a:gd name="connsiteX2" fmla="*/ 143828 w 205740"/>
                <a:gd name="connsiteY2" fmla="*/ 200978 h 280035"/>
                <a:gd name="connsiteX3" fmla="*/ 10478 w 205740"/>
                <a:gd name="connsiteY3" fmla="*/ 82868 h 280035"/>
                <a:gd name="connsiteX4" fmla="*/ 111442 w 205740"/>
                <a:gd name="connsiteY4" fmla="*/ 0 h 280035"/>
                <a:gd name="connsiteX5" fmla="*/ 203835 w 205740"/>
                <a:gd name="connsiteY5" fmla="*/ 27623 h 280035"/>
                <a:gd name="connsiteX6" fmla="*/ 174308 w 205740"/>
                <a:gd name="connsiteY6" fmla="*/ 76200 h 280035"/>
                <a:gd name="connsiteX7" fmla="*/ 110490 w 205740"/>
                <a:gd name="connsiteY7" fmla="*/ 52388 h 280035"/>
                <a:gd name="connsiteX8" fmla="*/ 72390 w 205740"/>
                <a:gd name="connsiteY8" fmla="*/ 77153 h 280035"/>
                <a:gd name="connsiteX9" fmla="*/ 205740 w 205740"/>
                <a:gd name="connsiteY9" fmla="*/ 195263 h 280035"/>
                <a:gd name="connsiteX10" fmla="*/ 102870 w 205740"/>
                <a:gd name="connsiteY10" fmla="*/ 280035 h 280035"/>
                <a:gd name="connsiteX11" fmla="*/ 0 w 205740"/>
                <a:gd name="connsiteY11" fmla="*/ 247650 h 280035"/>
                <a:gd name="connsiteX12" fmla="*/ 29528 w 205740"/>
                <a:gd name="connsiteY12" fmla="*/ 198120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40" h="280035">
                  <a:moveTo>
                    <a:pt x="29528" y="198120"/>
                  </a:moveTo>
                  <a:cubicBezTo>
                    <a:pt x="55245" y="218123"/>
                    <a:pt x="80963" y="227648"/>
                    <a:pt x="104775" y="227648"/>
                  </a:cubicBezTo>
                  <a:cubicBezTo>
                    <a:pt x="127635" y="227648"/>
                    <a:pt x="143828" y="217170"/>
                    <a:pt x="143828" y="200978"/>
                  </a:cubicBezTo>
                  <a:cubicBezTo>
                    <a:pt x="143828" y="155258"/>
                    <a:pt x="10478" y="171450"/>
                    <a:pt x="10478" y="82868"/>
                  </a:cubicBezTo>
                  <a:cubicBezTo>
                    <a:pt x="10478" y="33338"/>
                    <a:pt x="51435" y="0"/>
                    <a:pt x="111442" y="0"/>
                  </a:cubicBezTo>
                  <a:cubicBezTo>
                    <a:pt x="143828" y="0"/>
                    <a:pt x="175260" y="9525"/>
                    <a:pt x="203835" y="27623"/>
                  </a:cubicBezTo>
                  <a:lnTo>
                    <a:pt x="174308" y="76200"/>
                  </a:lnTo>
                  <a:cubicBezTo>
                    <a:pt x="151448" y="60960"/>
                    <a:pt x="130492" y="52388"/>
                    <a:pt x="110490" y="52388"/>
                  </a:cubicBezTo>
                  <a:cubicBezTo>
                    <a:pt x="87630" y="52388"/>
                    <a:pt x="72390" y="61913"/>
                    <a:pt x="72390" y="77153"/>
                  </a:cubicBezTo>
                  <a:cubicBezTo>
                    <a:pt x="72390" y="120967"/>
                    <a:pt x="205740" y="105728"/>
                    <a:pt x="205740" y="195263"/>
                  </a:cubicBezTo>
                  <a:cubicBezTo>
                    <a:pt x="205740" y="245745"/>
                    <a:pt x="164783" y="280035"/>
                    <a:pt x="102870" y="280035"/>
                  </a:cubicBezTo>
                  <a:cubicBezTo>
                    <a:pt x="67628" y="280035"/>
                    <a:pt x="31433" y="268605"/>
                    <a:pt x="0" y="247650"/>
                  </a:cubicBezTo>
                  <a:lnTo>
                    <a:pt x="29528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" name="Freihandform: Form 228">
              <a:extLst>
                <a:ext uri="{FF2B5EF4-FFF2-40B4-BE49-F238E27FC236}">
                  <a16:creationId xmlns:a16="http://schemas.microsoft.com/office/drawing/2014/main" id="{9D3633B0-C52E-A845-AC23-E0F497388CBF}"/>
                </a:ext>
              </a:extLst>
            </p:cNvPr>
            <p:cNvSpPr/>
            <p:nvPr/>
          </p:nvSpPr>
          <p:spPr>
            <a:xfrm>
              <a:off x="4087177" y="3216591"/>
              <a:ext cx="224790" cy="280035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2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5735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2" y="193358"/>
                  </a:cubicBezTo>
                  <a:lnTo>
                    <a:pt x="222885" y="2371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" name="Freihandform: Form 229">
              <a:extLst>
                <a:ext uri="{FF2B5EF4-FFF2-40B4-BE49-F238E27FC236}">
                  <a16:creationId xmlns:a16="http://schemas.microsoft.com/office/drawing/2014/main" id="{5EB3B6A8-DD94-444E-9EBD-EF24DF9E76FE}"/>
                </a:ext>
              </a:extLst>
            </p:cNvPr>
            <p:cNvSpPr/>
            <p:nvPr/>
          </p:nvSpPr>
          <p:spPr>
            <a:xfrm>
              <a:off x="4366259" y="3101339"/>
              <a:ext cx="228600" cy="389572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" name="Freihandform: Form 230">
              <a:extLst>
                <a:ext uri="{FF2B5EF4-FFF2-40B4-BE49-F238E27FC236}">
                  <a16:creationId xmlns:a16="http://schemas.microsoft.com/office/drawing/2014/main" id="{0F82C0A2-26EB-014B-A81D-7F62DCA8E765}"/>
                </a:ext>
              </a:extLst>
            </p:cNvPr>
            <p:cNvSpPr/>
            <p:nvPr/>
          </p:nvSpPr>
          <p:spPr>
            <a:xfrm>
              <a:off x="4659629" y="3217544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2 h 279082"/>
                <a:gd name="connsiteX7" fmla="*/ 198120 w 242887"/>
                <a:gd name="connsiteY7" fmla="*/ 194310 h 279082"/>
                <a:gd name="connsiteX8" fmla="*/ 237172 w 242887"/>
                <a:gd name="connsiteY8" fmla="*/ 235267 h 279082"/>
                <a:gd name="connsiteX9" fmla="*/ 132397 w 242887"/>
                <a:gd name="connsiteY9" fmla="*/ 279083 h 279082"/>
                <a:gd name="connsiteX10" fmla="*/ 62865 w 242887"/>
                <a:gd name="connsiteY10" fmla="*/ 115252 h 279082"/>
                <a:gd name="connsiteX11" fmla="*/ 183832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2"/>
                    <a:pt x="132397" y="225742"/>
                  </a:cubicBezTo>
                  <a:cubicBezTo>
                    <a:pt x="157163" y="225742"/>
                    <a:pt x="177165" y="216217"/>
                    <a:pt x="198120" y="194310"/>
                  </a:cubicBezTo>
                  <a:lnTo>
                    <a:pt x="237172" y="235267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2865" y="115252"/>
                  </a:moveTo>
                  <a:lnTo>
                    <a:pt x="183832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4" name="Freihandform: Form 231">
              <a:extLst>
                <a:ext uri="{FF2B5EF4-FFF2-40B4-BE49-F238E27FC236}">
                  <a16:creationId xmlns:a16="http://schemas.microsoft.com/office/drawing/2014/main" id="{814CE1A7-61CA-C848-A0CD-79DA300FAE04}"/>
                </a:ext>
              </a:extLst>
            </p:cNvPr>
            <p:cNvSpPr/>
            <p:nvPr/>
          </p:nvSpPr>
          <p:spPr>
            <a:xfrm>
              <a:off x="5130164" y="3122294"/>
              <a:ext cx="231457" cy="368617"/>
            </a:xfrm>
            <a:custGeom>
              <a:avLst/>
              <a:gdLst>
                <a:gd name="connsiteX0" fmla="*/ 231457 w 231457"/>
                <a:gd name="connsiteY0" fmla="*/ 60007 h 368617"/>
                <a:gd name="connsiteX1" fmla="*/ 65722 w 231457"/>
                <a:gd name="connsiteY1" fmla="*/ 60007 h 368617"/>
                <a:gd name="connsiteX2" fmla="*/ 65722 w 231457"/>
                <a:gd name="connsiteY2" fmla="*/ 151447 h 368617"/>
                <a:gd name="connsiteX3" fmla="*/ 189547 w 231457"/>
                <a:gd name="connsiteY3" fmla="*/ 151447 h 368617"/>
                <a:gd name="connsiteX4" fmla="*/ 189547 w 231457"/>
                <a:gd name="connsiteY4" fmla="*/ 211455 h 368617"/>
                <a:gd name="connsiteX5" fmla="*/ 65722 w 231457"/>
                <a:gd name="connsiteY5" fmla="*/ 211455 h 368617"/>
                <a:gd name="connsiteX6" fmla="*/ 65722 w 231457"/>
                <a:gd name="connsiteY6" fmla="*/ 368617 h 368617"/>
                <a:gd name="connsiteX7" fmla="*/ 0 w 231457"/>
                <a:gd name="connsiteY7" fmla="*/ 368617 h 368617"/>
                <a:gd name="connsiteX8" fmla="*/ 0 w 231457"/>
                <a:gd name="connsiteY8" fmla="*/ 0 h 368617"/>
                <a:gd name="connsiteX9" fmla="*/ 231457 w 231457"/>
                <a:gd name="connsiteY9" fmla="*/ 0 h 368617"/>
                <a:gd name="connsiteX10" fmla="*/ 231457 w 231457"/>
                <a:gd name="connsiteY10" fmla="*/ 60007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457" h="368617">
                  <a:moveTo>
                    <a:pt x="231457" y="60007"/>
                  </a:moveTo>
                  <a:lnTo>
                    <a:pt x="65722" y="60007"/>
                  </a:lnTo>
                  <a:lnTo>
                    <a:pt x="65722" y="151447"/>
                  </a:lnTo>
                  <a:lnTo>
                    <a:pt x="189547" y="151447"/>
                  </a:lnTo>
                  <a:lnTo>
                    <a:pt x="189547" y="211455"/>
                  </a:lnTo>
                  <a:lnTo>
                    <a:pt x="65722" y="211455"/>
                  </a:lnTo>
                  <a:lnTo>
                    <a:pt x="65722" y="368617"/>
                  </a:lnTo>
                  <a:lnTo>
                    <a:pt x="0" y="368617"/>
                  </a:lnTo>
                  <a:lnTo>
                    <a:pt x="0" y="0"/>
                  </a:lnTo>
                  <a:lnTo>
                    <a:pt x="231457" y="0"/>
                  </a:lnTo>
                  <a:lnTo>
                    <a:pt x="231457" y="6000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5" name="Freihandform: Form 232">
              <a:extLst>
                <a:ext uri="{FF2B5EF4-FFF2-40B4-BE49-F238E27FC236}">
                  <a16:creationId xmlns:a16="http://schemas.microsoft.com/office/drawing/2014/main" id="{779EDB57-4221-994E-ADD9-857882E4B169}"/>
                </a:ext>
              </a:extLst>
            </p:cNvPr>
            <p:cNvSpPr/>
            <p:nvPr/>
          </p:nvSpPr>
          <p:spPr>
            <a:xfrm>
              <a:off x="5373052" y="3217544"/>
              <a:ext cx="226694" cy="279082"/>
            </a:xfrm>
            <a:custGeom>
              <a:avLst/>
              <a:gdLst>
                <a:gd name="connsiteX0" fmla="*/ 115253 w 226694"/>
                <a:gd name="connsiteY0" fmla="*/ 107633 h 279082"/>
                <a:gd name="connsiteX1" fmla="*/ 165735 w 226694"/>
                <a:gd name="connsiteY1" fmla="*/ 113347 h 279082"/>
                <a:gd name="connsiteX2" fmla="*/ 165735 w 226694"/>
                <a:gd name="connsiteY2" fmla="*/ 103822 h 279082"/>
                <a:gd name="connsiteX3" fmla="*/ 106680 w 226694"/>
                <a:gd name="connsiteY3" fmla="*/ 52388 h 279082"/>
                <a:gd name="connsiteX4" fmla="*/ 39053 w 226694"/>
                <a:gd name="connsiteY4" fmla="*/ 67627 h 279082"/>
                <a:gd name="connsiteX5" fmla="*/ 25717 w 226694"/>
                <a:gd name="connsiteY5" fmla="*/ 15240 h 279082"/>
                <a:gd name="connsiteX6" fmla="*/ 113347 w 226694"/>
                <a:gd name="connsiteY6" fmla="*/ 0 h 279082"/>
                <a:gd name="connsiteX7" fmla="*/ 226695 w 226694"/>
                <a:gd name="connsiteY7" fmla="*/ 102870 h 279082"/>
                <a:gd name="connsiteX8" fmla="*/ 226695 w 226694"/>
                <a:gd name="connsiteY8" fmla="*/ 273367 h 279082"/>
                <a:gd name="connsiteX9" fmla="*/ 167640 w 226694"/>
                <a:gd name="connsiteY9" fmla="*/ 273367 h 279082"/>
                <a:gd name="connsiteX10" fmla="*/ 167640 w 226694"/>
                <a:gd name="connsiteY10" fmla="*/ 244792 h 279082"/>
                <a:gd name="connsiteX11" fmla="*/ 165735 w 226694"/>
                <a:gd name="connsiteY11" fmla="*/ 244792 h 279082"/>
                <a:gd name="connsiteX12" fmla="*/ 87630 w 226694"/>
                <a:gd name="connsiteY12" fmla="*/ 279083 h 279082"/>
                <a:gd name="connsiteX13" fmla="*/ 0 w 226694"/>
                <a:gd name="connsiteY13" fmla="*/ 194310 h 279082"/>
                <a:gd name="connsiteX14" fmla="*/ 115253 w 226694"/>
                <a:gd name="connsiteY14" fmla="*/ 107633 h 279082"/>
                <a:gd name="connsiteX15" fmla="*/ 104775 w 226694"/>
                <a:gd name="connsiteY15" fmla="*/ 232410 h 279082"/>
                <a:gd name="connsiteX16" fmla="*/ 165735 w 226694"/>
                <a:gd name="connsiteY16" fmla="*/ 200025 h 279082"/>
                <a:gd name="connsiteX17" fmla="*/ 165735 w 226694"/>
                <a:gd name="connsiteY17" fmla="*/ 153352 h 279082"/>
                <a:gd name="connsiteX18" fmla="*/ 121920 w 226694"/>
                <a:gd name="connsiteY18" fmla="*/ 148590 h 279082"/>
                <a:gd name="connsiteX19" fmla="*/ 60007 w 226694"/>
                <a:gd name="connsiteY19" fmla="*/ 192405 h 279082"/>
                <a:gd name="connsiteX20" fmla="*/ 104775 w 226694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694" h="279082">
                  <a:moveTo>
                    <a:pt x="115253" y="107633"/>
                  </a:moveTo>
                  <a:cubicBezTo>
                    <a:pt x="132397" y="107633"/>
                    <a:pt x="148590" y="108585"/>
                    <a:pt x="165735" y="113347"/>
                  </a:cubicBezTo>
                  <a:lnTo>
                    <a:pt x="165735" y="103822"/>
                  </a:lnTo>
                  <a:cubicBezTo>
                    <a:pt x="165735" y="69532"/>
                    <a:pt x="145732" y="52388"/>
                    <a:pt x="106680" y="52388"/>
                  </a:cubicBezTo>
                  <a:cubicBezTo>
                    <a:pt x="84772" y="52388"/>
                    <a:pt x="60960" y="57150"/>
                    <a:pt x="39053" y="67627"/>
                  </a:cubicBezTo>
                  <a:lnTo>
                    <a:pt x="25717" y="15240"/>
                  </a:lnTo>
                  <a:cubicBezTo>
                    <a:pt x="50482" y="5715"/>
                    <a:pt x="82867" y="0"/>
                    <a:pt x="113347" y="0"/>
                  </a:cubicBezTo>
                  <a:cubicBezTo>
                    <a:pt x="188595" y="0"/>
                    <a:pt x="226695" y="35242"/>
                    <a:pt x="226695" y="102870"/>
                  </a:cubicBezTo>
                  <a:lnTo>
                    <a:pt x="226695" y="273367"/>
                  </a:lnTo>
                  <a:lnTo>
                    <a:pt x="167640" y="273367"/>
                  </a:lnTo>
                  <a:lnTo>
                    <a:pt x="167640" y="244792"/>
                  </a:lnTo>
                  <a:lnTo>
                    <a:pt x="165735" y="244792"/>
                  </a:lnTo>
                  <a:cubicBezTo>
                    <a:pt x="142875" y="268605"/>
                    <a:pt x="119063" y="279083"/>
                    <a:pt x="87630" y="279083"/>
                  </a:cubicBezTo>
                  <a:cubicBezTo>
                    <a:pt x="34290" y="279083"/>
                    <a:pt x="0" y="245745"/>
                    <a:pt x="0" y="194310"/>
                  </a:cubicBezTo>
                  <a:cubicBezTo>
                    <a:pt x="0" y="138113"/>
                    <a:pt x="40005" y="107633"/>
                    <a:pt x="115253" y="107633"/>
                  </a:cubicBezTo>
                  <a:close/>
                  <a:moveTo>
                    <a:pt x="104775" y="232410"/>
                  </a:moveTo>
                  <a:cubicBezTo>
                    <a:pt x="127635" y="232410"/>
                    <a:pt x="148590" y="220980"/>
                    <a:pt x="165735" y="200025"/>
                  </a:cubicBezTo>
                  <a:lnTo>
                    <a:pt x="165735" y="153352"/>
                  </a:lnTo>
                  <a:cubicBezTo>
                    <a:pt x="151447" y="149542"/>
                    <a:pt x="136207" y="148590"/>
                    <a:pt x="121920" y="148590"/>
                  </a:cubicBezTo>
                  <a:cubicBezTo>
                    <a:pt x="82867" y="148590"/>
                    <a:pt x="60007" y="163830"/>
                    <a:pt x="60007" y="192405"/>
                  </a:cubicBezTo>
                  <a:cubicBezTo>
                    <a:pt x="60007" y="217170"/>
                    <a:pt x="77153" y="232410"/>
                    <a:pt x="104775" y="232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6" name="Freihandform: Form 233">
              <a:extLst>
                <a:ext uri="{FF2B5EF4-FFF2-40B4-BE49-F238E27FC236}">
                  <a16:creationId xmlns:a16="http://schemas.microsoft.com/office/drawing/2014/main" id="{D1FE7DEA-D303-CF4D-9D6C-E2F7EC71A09F}"/>
                </a:ext>
              </a:extLst>
            </p:cNvPr>
            <p:cNvSpPr/>
            <p:nvPr/>
          </p:nvSpPr>
          <p:spPr>
            <a:xfrm>
              <a:off x="5678804" y="3101339"/>
              <a:ext cx="234314" cy="389572"/>
            </a:xfrm>
            <a:custGeom>
              <a:avLst/>
              <a:gdLst>
                <a:gd name="connsiteX0" fmla="*/ 0 w 234314"/>
                <a:gd name="connsiteY0" fmla="*/ 15240 h 389572"/>
                <a:gd name="connsiteX1" fmla="*/ 61913 w 234314"/>
                <a:gd name="connsiteY1" fmla="*/ 0 h 389572"/>
                <a:gd name="connsiteX2" fmla="*/ 61913 w 234314"/>
                <a:gd name="connsiteY2" fmla="*/ 234315 h 389572"/>
                <a:gd name="connsiteX3" fmla="*/ 62865 w 234314"/>
                <a:gd name="connsiteY3" fmla="*/ 234315 h 389572"/>
                <a:gd name="connsiteX4" fmla="*/ 150495 w 234314"/>
                <a:gd name="connsiteY4" fmla="*/ 122873 h 389572"/>
                <a:gd name="connsiteX5" fmla="*/ 224790 w 234314"/>
                <a:gd name="connsiteY5" fmla="*/ 122873 h 389572"/>
                <a:gd name="connsiteX6" fmla="*/ 137160 w 234314"/>
                <a:gd name="connsiteY6" fmla="*/ 227648 h 389572"/>
                <a:gd name="connsiteX7" fmla="*/ 234315 w 234314"/>
                <a:gd name="connsiteY7" fmla="*/ 389573 h 389572"/>
                <a:gd name="connsiteX8" fmla="*/ 160020 w 234314"/>
                <a:gd name="connsiteY8" fmla="*/ 389573 h 389572"/>
                <a:gd name="connsiteX9" fmla="*/ 93345 w 234314"/>
                <a:gd name="connsiteY9" fmla="*/ 274320 h 389572"/>
                <a:gd name="connsiteX10" fmla="*/ 62865 w 234314"/>
                <a:gd name="connsiteY10" fmla="*/ 308610 h 389572"/>
                <a:gd name="connsiteX11" fmla="*/ 62865 w 234314"/>
                <a:gd name="connsiteY11" fmla="*/ 389573 h 389572"/>
                <a:gd name="connsiteX12" fmla="*/ 952 w 234314"/>
                <a:gd name="connsiteY12" fmla="*/ 389573 h 389572"/>
                <a:gd name="connsiteX13" fmla="*/ 952 w 234314"/>
                <a:gd name="connsiteY13" fmla="*/ 1524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314" h="389572">
                  <a:moveTo>
                    <a:pt x="0" y="15240"/>
                  </a:moveTo>
                  <a:lnTo>
                    <a:pt x="61913" y="0"/>
                  </a:lnTo>
                  <a:lnTo>
                    <a:pt x="61913" y="234315"/>
                  </a:lnTo>
                  <a:lnTo>
                    <a:pt x="62865" y="234315"/>
                  </a:lnTo>
                  <a:lnTo>
                    <a:pt x="150495" y="122873"/>
                  </a:lnTo>
                  <a:lnTo>
                    <a:pt x="224790" y="122873"/>
                  </a:lnTo>
                  <a:lnTo>
                    <a:pt x="137160" y="227648"/>
                  </a:lnTo>
                  <a:lnTo>
                    <a:pt x="234315" y="389573"/>
                  </a:lnTo>
                  <a:lnTo>
                    <a:pt x="160020" y="389573"/>
                  </a:lnTo>
                  <a:lnTo>
                    <a:pt x="93345" y="274320"/>
                  </a:lnTo>
                  <a:lnTo>
                    <a:pt x="62865" y="308610"/>
                  </a:lnTo>
                  <a:lnTo>
                    <a:pt x="62865" y="389573"/>
                  </a:lnTo>
                  <a:lnTo>
                    <a:pt x="952" y="389573"/>
                  </a:lnTo>
                  <a:lnTo>
                    <a:pt x="952" y="15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7" name="Freihandform: Form 234">
              <a:extLst>
                <a:ext uri="{FF2B5EF4-FFF2-40B4-BE49-F238E27FC236}">
                  <a16:creationId xmlns:a16="http://schemas.microsoft.com/office/drawing/2014/main" id="{D9E80069-D7BF-D649-A866-3FF347627391}"/>
                </a:ext>
              </a:extLst>
            </p:cNvPr>
            <p:cNvSpPr/>
            <p:nvPr/>
          </p:nvSpPr>
          <p:spPr>
            <a:xfrm>
              <a:off x="5958839" y="3224212"/>
              <a:ext cx="229552" cy="273367"/>
            </a:xfrm>
            <a:custGeom>
              <a:avLst/>
              <a:gdLst>
                <a:gd name="connsiteX0" fmla="*/ 62865 w 229552"/>
                <a:gd name="connsiteY0" fmla="*/ 160020 h 273367"/>
                <a:gd name="connsiteX1" fmla="*/ 116205 w 229552"/>
                <a:gd name="connsiteY1" fmla="*/ 216217 h 273367"/>
                <a:gd name="connsiteX2" fmla="*/ 167640 w 229552"/>
                <a:gd name="connsiteY2" fmla="*/ 160020 h 273367"/>
                <a:gd name="connsiteX3" fmla="*/ 167640 w 229552"/>
                <a:gd name="connsiteY3" fmla="*/ 0 h 273367"/>
                <a:gd name="connsiteX4" fmla="*/ 229553 w 229552"/>
                <a:gd name="connsiteY4" fmla="*/ 0 h 273367"/>
                <a:gd name="connsiteX5" fmla="*/ 229553 w 229552"/>
                <a:gd name="connsiteY5" fmla="*/ 161925 h 273367"/>
                <a:gd name="connsiteX6" fmla="*/ 117157 w 229552"/>
                <a:gd name="connsiteY6" fmla="*/ 273367 h 273367"/>
                <a:gd name="connsiteX7" fmla="*/ 0 w 229552"/>
                <a:gd name="connsiteY7" fmla="*/ 162878 h 273367"/>
                <a:gd name="connsiteX8" fmla="*/ 0 w 229552"/>
                <a:gd name="connsiteY8" fmla="*/ 952 h 273367"/>
                <a:gd name="connsiteX9" fmla="*/ 61913 w 229552"/>
                <a:gd name="connsiteY9" fmla="*/ 952 h 273367"/>
                <a:gd name="connsiteX10" fmla="*/ 61913 w 229552"/>
                <a:gd name="connsiteY10" fmla="*/ 160020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552" h="273367">
                  <a:moveTo>
                    <a:pt x="62865" y="160020"/>
                  </a:moveTo>
                  <a:cubicBezTo>
                    <a:pt x="62865" y="196215"/>
                    <a:pt x="80963" y="216217"/>
                    <a:pt x="116205" y="216217"/>
                  </a:cubicBezTo>
                  <a:cubicBezTo>
                    <a:pt x="150495" y="216217"/>
                    <a:pt x="167640" y="197167"/>
                    <a:pt x="167640" y="160020"/>
                  </a:cubicBezTo>
                  <a:lnTo>
                    <a:pt x="167640" y="0"/>
                  </a:lnTo>
                  <a:lnTo>
                    <a:pt x="229553" y="0"/>
                  </a:lnTo>
                  <a:lnTo>
                    <a:pt x="229553" y="161925"/>
                  </a:lnTo>
                  <a:cubicBezTo>
                    <a:pt x="229553" y="232410"/>
                    <a:pt x="190500" y="273367"/>
                    <a:pt x="117157" y="273367"/>
                  </a:cubicBezTo>
                  <a:cubicBezTo>
                    <a:pt x="44767" y="273367"/>
                    <a:pt x="0" y="232410"/>
                    <a:pt x="0" y="162878"/>
                  </a:cubicBezTo>
                  <a:lnTo>
                    <a:pt x="0" y="952"/>
                  </a:lnTo>
                  <a:lnTo>
                    <a:pt x="61913" y="952"/>
                  </a:lnTo>
                  <a:lnTo>
                    <a:pt x="61913" y="1600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8" name="Freihandform: Form 235">
              <a:extLst>
                <a:ext uri="{FF2B5EF4-FFF2-40B4-BE49-F238E27FC236}">
                  <a16:creationId xmlns:a16="http://schemas.microsoft.com/office/drawing/2014/main" id="{9C65CDB7-0833-6E4C-8D33-F091783F9A70}"/>
                </a:ext>
              </a:extLst>
            </p:cNvPr>
            <p:cNvSpPr/>
            <p:nvPr/>
          </p:nvSpPr>
          <p:spPr>
            <a:xfrm>
              <a:off x="6268402" y="3100387"/>
              <a:ext cx="61912" cy="389572"/>
            </a:xfrm>
            <a:custGeom>
              <a:avLst/>
              <a:gdLst>
                <a:gd name="connsiteX0" fmla="*/ 61913 w 61912"/>
                <a:gd name="connsiteY0" fmla="*/ 389572 h 389572"/>
                <a:gd name="connsiteX1" fmla="*/ 0 w 61912"/>
                <a:gd name="connsiteY1" fmla="*/ 389572 h 389572"/>
                <a:gd name="connsiteX2" fmla="*/ 0 w 61912"/>
                <a:gd name="connsiteY2" fmla="*/ 14288 h 389572"/>
                <a:gd name="connsiteX3" fmla="*/ 61913 w 61912"/>
                <a:gd name="connsiteY3" fmla="*/ 0 h 389572"/>
                <a:gd name="connsiteX4" fmla="*/ 61913 w 61912"/>
                <a:gd name="connsiteY4" fmla="*/ 389572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9572">
                  <a:moveTo>
                    <a:pt x="61913" y="389572"/>
                  </a:moveTo>
                  <a:lnTo>
                    <a:pt x="0" y="389572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95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" name="Freihandform: Form 236">
              <a:extLst>
                <a:ext uri="{FF2B5EF4-FFF2-40B4-BE49-F238E27FC236}">
                  <a16:creationId xmlns:a16="http://schemas.microsoft.com/office/drawing/2014/main" id="{12D548AD-9F06-DA42-B2EB-F19046F75BD7}"/>
                </a:ext>
              </a:extLst>
            </p:cNvPr>
            <p:cNvSpPr/>
            <p:nvPr/>
          </p:nvSpPr>
          <p:spPr>
            <a:xfrm>
              <a:off x="6385559" y="3138487"/>
              <a:ext cx="165734" cy="358140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8 w 165734"/>
                <a:gd name="connsiteY3" fmla="*/ 282892 h 358140"/>
                <a:gd name="connsiteX4" fmla="*/ 40958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1918 w 165734"/>
                <a:gd name="connsiteY13" fmla="*/ 138113 h 358140"/>
                <a:gd name="connsiteX14" fmla="*/ 101918 w 165734"/>
                <a:gd name="connsiteY14" fmla="*/ 269558 h 358140"/>
                <a:gd name="connsiteX15" fmla="*/ 130493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2"/>
                    <a:pt x="110490" y="304800"/>
                    <a:pt x="130493" y="304800"/>
                  </a:cubicBezTo>
                  <a:cubicBezTo>
                    <a:pt x="141922" y="303847"/>
                    <a:pt x="155258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" name="Freihandform: Form 237">
              <a:extLst>
                <a:ext uri="{FF2B5EF4-FFF2-40B4-BE49-F238E27FC236}">
                  <a16:creationId xmlns:a16="http://schemas.microsoft.com/office/drawing/2014/main" id="{ED383C89-C33D-3C4E-928F-13C7C903920B}"/>
                </a:ext>
              </a:extLst>
            </p:cNvPr>
            <p:cNvSpPr/>
            <p:nvPr/>
          </p:nvSpPr>
          <p:spPr>
            <a:xfrm>
              <a:off x="6599871" y="3109912"/>
              <a:ext cx="225742" cy="386715"/>
            </a:xfrm>
            <a:custGeom>
              <a:avLst/>
              <a:gdLst>
                <a:gd name="connsiteX0" fmla="*/ 114300 w 225742"/>
                <a:gd name="connsiteY0" fmla="*/ 215265 h 386715"/>
                <a:gd name="connsiteX1" fmla="*/ 164783 w 225742"/>
                <a:gd name="connsiteY1" fmla="*/ 220980 h 386715"/>
                <a:gd name="connsiteX2" fmla="*/ 164783 w 225742"/>
                <a:gd name="connsiteY2" fmla="*/ 211455 h 386715"/>
                <a:gd name="connsiteX3" fmla="*/ 105728 w 225742"/>
                <a:gd name="connsiteY3" fmla="*/ 160020 h 386715"/>
                <a:gd name="connsiteX4" fmla="*/ 38100 w 225742"/>
                <a:gd name="connsiteY4" fmla="*/ 175260 h 386715"/>
                <a:gd name="connsiteX5" fmla="*/ 24765 w 225742"/>
                <a:gd name="connsiteY5" fmla="*/ 122873 h 386715"/>
                <a:gd name="connsiteX6" fmla="*/ 112395 w 225742"/>
                <a:gd name="connsiteY6" fmla="*/ 107633 h 386715"/>
                <a:gd name="connsiteX7" fmla="*/ 225742 w 225742"/>
                <a:gd name="connsiteY7" fmla="*/ 210503 h 386715"/>
                <a:gd name="connsiteX8" fmla="*/ 225742 w 225742"/>
                <a:gd name="connsiteY8" fmla="*/ 381000 h 386715"/>
                <a:gd name="connsiteX9" fmla="*/ 166688 w 225742"/>
                <a:gd name="connsiteY9" fmla="*/ 381000 h 386715"/>
                <a:gd name="connsiteX10" fmla="*/ 166688 w 225742"/>
                <a:gd name="connsiteY10" fmla="*/ 352425 h 386715"/>
                <a:gd name="connsiteX11" fmla="*/ 165735 w 225742"/>
                <a:gd name="connsiteY11" fmla="*/ 352425 h 386715"/>
                <a:gd name="connsiteX12" fmla="*/ 87630 w 225742"/>
                <a:gd name="connsiteY12" fmla="*/ 386715 h 386715"/>
                <a:gd name="connsiteX13" fmla="*/ 0 w 225742"/>
                <a:gd name="connsiteY13" fmla="*/ 301942 h 386715"/>
                <a:gd name="connsiteX14" fmla="*/ 114300 w 225742"/>
                <a:gd name="connsiteY14" fmla="*/ 215265 h 386715"/>
                <a:gd name="connsiteX15" fmla="*/ 63817 w 225742"/>
                <a:gd name="connsiteY15" fmla="*/ 72390 h 386715"/>
                <a:gd name="connsiteX16" fmla="*/ 26670 w 225742"/>
                <a:gd name="connsiteY16" fmla="*/ 36195 h 386715"/>
                <a:gd name="connsiteX17" fmla="*/ 63817 w 225742"/>
                <a:gd name="connsiteY17" fmla="*/ 0 h 386715"/>
                <a:gd name="connsiteX18" fmla="*/ 100965 w 225742"/>
                <a:gd name="connsiteY18" fmla="*/ 36195 h 386715"/>
                <a:gd name="connsiteX19" fmla="*/ 63817 w 225742"/>
                <a:gd name="connsiteY19" fmla="*/ 72390 h 386715"/>
                <a:gd name="connsiteX20" fmla="*/ 103822 w 225742"/>
                <a:gd name="connsiteY20" fmla="*/ 340042 h 386715"/>
                <a:gd name="connsiteX21" fmla="*/ 164783 w 225742"/>
                <a:gd name="connsiteY21" fmla="*/ 307658 h 386715"/>
                <a:gd name="connsiteX22" fmla="*/ 164783 w 225742"/>
                <a:gd name="connsiteY22" fmla="*/ 260985 h 386715"/>
                <a:gd name="connsiteX23" fmla="*/ 120967 w 225742"/>
                <a:gd name="connsiteY23" fmla="*/ 256222 h 386715"/>
                <a:gd name="connsiteX24" fmla="*/ 59055 w 225742"/>
                <a:gd name="connsiteY24" fmla="*/ 300038 h 386715"/>
                <a:gd name="connsiteX25" fmla="*/ 103822 w 225742"/>
                <a:gd name="connsiteY25" fmla="*/ 340042 h 386715"/>
                <a:gd name="connsiteX26" fmla="*/ 172403 w 225742"/>
                <a:gd name="connsiteY26" fmla="*/ 72390 h 386715"/>
                <a:gd name="connsiteX27" fmla="*/ 135255 w 225742"/>
                <a:gd name="connsiteY27" fmla="*/ 36195 h 386715"/>
                <a:gd name="connsiteX28" fmla="*/ 172403 w 225742"/>
                <a:gd name="connsiteY28" fmla="*/ 0 h 386715"/>
                <a:gd name="connsiteX29" fmla="*/ 209550 w 225742"/>
                <a:gd name="connsiteY29" fmla="*/ 36195 h 386715"/>
                <a:gd name="connsiteX30" fmla="*/ 172403 w 225742"/>
                <a:gd name="connsiteY30" fmla="*/ 72390 h 3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5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3"/>
                    <a:pt x="112395" y="107633"/>
                  </a:cubicBezTo>
                  <a:cubicBezTo>
                    <a:pt x="187642" y="107633"/>
                    <a:pt x="225742" y="142875"/>
                    <a:pt x="225742" y="210503"/>
                  </a:cubicBezTo>
                  <a:lnTo>
                    <a:pt x="225742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7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7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7" y="72390"/>
                  </a:cubicBezTo>
                  <a:close/>
                  <a:moveTo>
                    <a:pt x="103822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0985"/>
                  </a:lnTo>
                  <a:cubicBezTo>
                    <a:pt x="150495" y="257175"/>
                    <a:pt x="135255" y="256222"/>
                    <a:pt x="120967" y="256222"/>
                  </a:cubicBezTo>
                  <a:cubicBezTo>
                    <a:pt x="81915" y="256222"/>
                    <a:pt x="59055" y="271463"/>
                    <a:pt x="59055" y="300038"/>
                  </a:cubicBezTo>
                  <a:cubicBezTo>
                    <a:pt x="59055" y="324803"/>
                    <a:pt x="76200" y="340042"/>
                    <a:pt x="103822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4" name="Freihandform: Form 238">
              <a:extLst>
                <a:ext uri="{FF2B5EF4-FFF2-40B4-BE49-F238E27FC236}">
                  <a16:creationId xmlns:a16="http://schemas.microsoft.com/office/drawing/2014/main" id="{7CA4C99C-809B-3845-9CDD-6CEB4EFA846A}"/>
                </a:ext>
              </a:extLst>
            </p:cNvPr>
            <p:cNvSpPr/>
            <p:nvPr/>
          </p:nvSpPr>
          <p:spPr>
            <a:xfrm>
              <a:off x="6874192" y="3138487"/>
              <a:ext cx="165734" cy="358140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7 w 165734"/>
                <a:gd name="connsiteY3" fmla="*/ 282892 h 358140"/>
                <a:gd name="connsiteX4" fmla="*/ 40957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2870 w 165734"/>
                <a:gd name="connsiteY13" fmla="*/ 138113 h 358140"/>
                <a:gd name="connsiteX14" fmla="*/ 102870 w 165734"/>
                <a:gd name="connsiteY14" fmla="*/ 269558 h 358140"/>
                <a:gd name="connsiteX15" fmla="*/ 131445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2870" y="138113"/>
                  </a:lnTo>
                  <a:lnTo>
                    <a:pt x="102870" y="269558"/>
                  </a:lnTo>
                  <a:cubicBezTo>
                    <a:pt x="102870" y="294322"/>
                    <a:pt x="111443" y="304800"/>
                    <a:pt x="131445" y="304800"/>
                  </a:cubicBezTo>
                  <a:cubicBezTo>
                    <a:pt x="142875" y="303847"/>
                    <a:pt x="155257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265471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0F4FD-2A14-4918-B946-812A3B6D5383}" type="datetime4">
              <a:rPr lang="de-DE" smtClean="0"/>
              <a:t>15. Februar 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9" name="Bildplatzhalter 8">
            <a:extLst>
              <a:ext uri="{FF2B5EF4-FFF2-40B4-BE49-F238E27FC236}">
                <a16:creationId xmlns:a16="http://schemas.microsoft.com/office/drawing/2014/main" id="{C307E1A8-BB91-4A01-9481-49FD8B5663F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654747" y="1631156"/>
            <a:ext cx="4102299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40" name="Textplatzhalter 10">
            <a:extLst>
              <a:ext uri="{FF2B5EF4-FFF2-40B4-BE49-F238E27FC236}">
                <a16:creationId xmlns:a16="http://schemas.microsoft.com/office/drawing/2014/main" id="{7ADEC47A-086D-40D0-ACA4-6913593381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654747" y="5690271"/>
            <a:ext cx="4102299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2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3" name="Textplatzhalter 6">
            <a:extLst>
              <a:ext uri="{FF2B5EF4-FFF2-40B4-BE49-F238E27FC236}">
                <a16:creationId xmlns:a16="http://schemas.microsoft.com/office/drawing/2014/main" id="{814385D7-3CBE-40E3-B67F-C8C515F3C0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1045" y="2354712"/>
            <a:ext cx="3779992" cy="218586"/>
          </a:xfr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BF0108A6-83E5-4EB1-9FFE-599D1B8CC3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8739" y="2354712"/>
            <a:ext cx="248466" cy="218586"/>
          </a:xfrm>
        </p:spPr>
        <p:txBody>
          <a:bodyPr wrap="none" rIns="0">
            <a:noAutofit/>
          </a:bodyPr>
          <a:lstStyle>
            <a:lvl1pPr>
              <a:defRPr sz="14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02 </a:t>
            </a:r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267C2477-3228-475F-AFD7-A441A08AAE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1045" y="4525377"/>
            <a:ext cx="3779992" cy="218586"/>
          </a:xfr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372EDABB-0CB3-495E-B38E-EBB187C3F00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8739" y="4525377"/>
            <a:ext cx="248466" cy="218586"/>
          </a:xfrm>
        </p:spPr>
        <p:txBody>
          <a:bodyPr wrap="none" rIns="0">
            <a:noAutofit/>
          </a:bodyPr>
          <a:lstStyle>
            <a:lvl1pPr>
              <a:defRPr sz="14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05 </a:t>
            </a:r>
          </a:p>
        </p:txBody>
      </p:sp>
      <p:sp>
        <p:nvSpPr>
          <p:cNvPr id="29" name="Textplatzhalter 6">
            <a:extLst>
              <a:ext uri="{FF2B5EF4-FFF2-40B4-BE49-F238E27FC236}">
                <a16:creationId xmlns:a16="http://schemas.microsoft.com/office/drawing/2014/main" id="{F8DE391A-D3CD-46A0-9DA6-BE18B632C9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1045" y="3078267"/>
            <a:ext cx="3779992" cy="218586"/>
          </a:xfr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0" name="Textplatzhalter 6">
            <a:extLst>
              <a:ext uri="{FF2B5EF4-FFF2-40B4-BE49-F238E27FC236}">
                <a16:creationId xmlns:a16="http://schemas.microsoft.com/office/drawing/2014/main" id="{6D22FFA5-3E37-4F35-A696-49186B6B11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8739" y="3078267"/>
            <a:ext cx="248466" cy="218586"/>
          </a:xfrm>
        </p:spPr>
        <p:txBody>
          <a:bodyPr wrap="none" rIns="0">
            <a:noAutofit/>
          </a:bodyPr>
          <a:lstStyle>
            <a:lvl1pPr>
              <a:defRPr sz="14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03 </a:t>
            </a:r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BFD50D54-7BD1-4F76-8C9C-C2D77E5924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1045" y="3801822"/>
            <a:ext cx="3779992" cy="218586"/>
          </a:xfr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2" name="Textplatzhalter 6">
            <a:extLst>
              <a:ext uri="{FF2B5EF4-FFF2-40B4-BE49-F238E27FC236}">
                <a16:creationId xmlns:a16="http://schemas.microsoft.com/office/drawing/2014/main" id="{1CB17604-E112-4197-B54C-292891529DF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8739" y="3801822"/>
            <a:ext cx="248466" cy="218586"/>
          </a:xfrm>
        </p:spPr>
        <p:txBody>
          <a:bodyPr wrap="none" rIns="0">
            <a:noAutofit/>
          </a:bodyPr>
          <a:lstStyle>
            <a:lvl1pPr>
              <a:defRPr sz="14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04 </a:t>
            </a:r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D30B4D90-1B5E-403E-AD31-C3200403209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1045" y="5248931"/>
            <a:ext cx="3779992" cy="218586"/>
          </a:xfr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72B1944A-640B-4200-A785-CFA163F7181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8739" y="5248931"/>
            <a:ext cx="248466" cy="218586"/>
          </a:xfrm>
        </p:spPr>
        <p:txBody>
          <a:bodyPr wrap="none" rIns="0">
            <a:noAutofit/>
          </a:bodyPr>
          <a:lstStyle>
            <a:lvl1pPr>
              <a:defRPr sz="14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06 </a:t>
            </a:r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5ECB7BBA-6A53-45DD-882E-1DF6A99780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1045" y="1631156"/>
            <a:ext cx="3779992" cy="218586"/>
          </a:xfr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FE56B6C1-047C-44D7-B1DD-8B723581E0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8739" y="1631156"/>
            <a:ext cx="248466" cy="218586"/>
          </a:xfrm>
        </p:spPr>
        <p:txBody>
          <a:bodyPr wrap="none" rIns="0">
            <a:noAutofit/>
          </a:bodyPr>
          <a:lstStyle>
            <a:lvl1pPr>
              <a:defRPr sz="14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01 </a:t>
            </a:r>
          </a:p>
        </p:txBody>
      </p:sp>
      <p:sp>
        <p:nvSpPr>
          <p:cNvPr id="21" name="Bildplatzhalter 6">
            <a:extLst>
              <a:ext uri="{FF2B5EF4-FFF2-40B4-BE49-F238E27FC236}">
                <a16:creationId xmlns:a16="http://schemas.microsoft.com/office/drawing/2014/main" id="{8F4DFED6-EBAA-4D0C-A5C6-CD2902883FB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28017" y="301186"/>
            <a:ext cx="810000" cy="386413"/>
          </a:xfrm>
        </p:spPr>
        <p:txBody>
          <a:bodyPr rIns="0" anchor="ctr" anchorCtr="0">
            <a:normAutofit/>
          </a:bodyPr>
          <a:lstStyle>
            <a:lvl1pPr algn="ctr">
              <a:defRPr sz="600">
                <a:solidFill>
                  <a:schemeClr val="accent6"/>
                </a:solidFill>
              </a:defRPr>
            </a:lvl1pPr>
          </a:lstStyle>
          <a:p>
            <a:r>
              <a:rPr lang="de-DE"/>
              <a:t>Optional Logo einfügen</a:t>
            </a:r>
          </a:p>
        </p:txBody>
      </p:sp>
      <p:sp>
        <p:nvSpPr>
          <p:cNvPr id="37" name="Textplatzhalter 9">
            <a:extLst>
              <a:ext uri="{FF2B5EF4-FFF2-40B4-BE49-F238E27FC236}">
                <a16:creationId xmlns:a16="http://schemas.microsoft.com/office/drawing/2014/main" id="{B89B0AD3-19A1-438C-8708-9EC23166DE7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 wrap="square">
            <a:spAutoFit/>
          </a:bodyPr>
          <a:lstStyle>
            <a:lvl1pPr>
              <a:defRPr sz="14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2DDBB3A-39F6-4F5C-9F0B-C03A4F090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77377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8739" y="3013502"/>
            <a:ext cx="8368307" cy="830997"/>
          </a:xfrm>
        </p:spPr>
        <p:txBody>
          <a:bodyPr anchor="ctr" anchorCtr="0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Kapiteltrenner</a:t>
            </a:r>
            <a:br>
              <a:rPr lang="de-DE" dirty="0"/>
            </a:br>
            <a:r>
              <a:rPr lang="de-DE" dirty="0"/>
              <a:t>Mehrzeilig möglich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A354EFC-6BE5-4F11-B92A-C9195A29D17A}" type="datetime4">
              <a:rPr lang="de-DE" smtClean="0"/>
              <a:t>15. Februar 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Technische Fakultät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87F00BE4-512D-4F35-B132-4E5C5CF1413D}"/>
              </a:ext>
            </a:extLst>
          </p:cNvPr>
          <p:cNvSpPr/>
          <p:nvPr userDrawn="1"/>
        </p:nvSpPr>
        <p:spPr>
          <a:xfrm>
            <a:off x="387900" y="6538526"/>
            <a:ext cx="8756100" cy="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F7987594-F169-42FB-8839-77BF8D405E37}"/>
              </a:ext>
            </a:extLst>
          </p:cNvPr>
          <p:cNvSpPr/>
          <p:nvPr userDrawn="1"/>
        </p:nvSpPr>
        <p:spPr>
          <a:xfrm>
            <a:off x="388800" y="1196733"/>
            <a:ext cx="8757047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9A6E8BA9-5951-4163-8A80-4621C65DA816}"/>
              </a:ext>
            </a:extLst>
          </p:cNvPr>
          <p:cNvGrpSpPr/>
          <p:nvPr userDrawn="1"/>
        </p:nvGrpSpPr>
        <p:grpSpPr>
          <a:xfrm>
            <a:off x="-292893" y="160153"/>
            <a:ext cx="250031" cy="136812"/>
            <a:chOff x="-133350" y="2711163"/>
            <a:chExt cx="333375" cy="136812"/>
          </a:xfrm>
        </p:grpSpPr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59DAB7DF-1308-4B09-91FE-7DF38D6584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87654828-5D94-4A05-BD5F-25792A149E05}"/>
                </a:ext>
              </a:extLst>
            </p:cNvPr>
            <p:cNvSpPr txBox="1"/>
            <p:nvPr userDrawn="1"/>
          </p:nvSpPr>
          <p:spPr>
            <a:xfrm>
              <a:off x="-95973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9D3F2F75-1623-4F64-97FE-EA0C4D9FABDC}"/>
              </a:ext>
            </a:extLst>
          </p:cNvPr>
          <p:cNvGrpSpPr/>
          <p:nvPr userDrawn="1"/>
        </p:nvGrpSpPr>
        <p:grpSpPr>
          <a:xfrm>
            <a:off x="-292893" y="1131703"/>
            <a:ext cx="250031" cy="136812"/>
            <a:chOff x="-133350" y="2711163"/>
            <a:chExt cx="333375" cy="136812"/>
          </a:xfrm>
        </p:grpSpPr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B042E0F0-49A6-465F-A607-A4C2EFB548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9D612980-2A2D-4E94-8238-9C67C608554C}"/>
                </a:ext>
              </a:extLst>
            </p:cNvPr>
            <p:cNvSpPr txBox="1"/>
            <p:nvPr userDrawn="1"/>
          </p:nvSpPr>
          <p:spPr>
            <a:xfrm>
              <a:off x="-95971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2CE76F8C-9B22-4BB3-B2D6-15EC2A58C7A7}"/>
              </a:ext>
            </a:extLst>
          </p:cNvPr>
          <p:cNvGrpSpPr/>
          <p:nvPr userDrawn="1"/>
        </p:nvGrpSpPr>
        <p:grpSpPr>
          <a:xfrm>
            <a:off x="-292893" y="1491963"/>
            <a:ext cx="250031" cy="136812"/>
            <a:chOff x="-133350" y="2711163"/>
            <a:chExt cx="333375" cy="136812"/>
          </a:xfrm>
        </p:grpSpPr>
        <p:cxnSp>
          <p:nvCxnSpPr>
            <p:cNvPr id="67" name="Gerader Verbinder 66">
              <a:extLst>
                <a:ext uri="{FF2B5EF4-FFF2-40B4-BE49-F238E27FC236}">
                  <a16:creationId xmlns:a16="http://schemas.microsoft.com/office/drawing/2014/main" id="{9C843E82-BEFA-4CF2-BA2F-3C80060D31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4762BE88-2459-479F-84FF-4DF483AA142C}"/>
                </a:ext>
              </a:extLst>
            </p:cNvPr>
            <p:cNvSpPr txBox="1"/>
            <p:nvPr userDrawn="1"/>
          </p:nvSpPr>
          <p:spPr>
            <a:xfrm>
              <a:off x="-95971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104E26F8-EA1A-4C6F-92E1-8F6F98ABFA13}"/>
              </a:ext>
            </a:extLst>
          </p:cNvPr>
          <p:cNvGrpSpPr/>
          <p:nvPr userDrawn="1"/>
        </p:nvGrpSpPr>
        <p:grpSpPr>
          <a:xfrm>
            <a:off x="-292893" y="3292188"/>
            <a:ext cx="250031" cy="136812"/>
            <a:chOff x="-133350" y="2711163"/>
            <a:chExt cx="333375" cy="136812"/>
          </a:xfrm>
        </p:grpSpPr>
        <p:cxnSp>
          <p:nvCxnSpPr>
            <p:cNvPr id="70" name="Gerader Verbinder 69">
              <a:extLst>
                <a:ext uri="{FF2B5EF4-FFF2-40B4-BE49-F238E27FC236}">
                  <a16:creationId xmlns:a16="http://schemas.microsoft.com/office/drawing/2014/main" id="{1A8A854C-301D-4327-AEA2-BCC20A88724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5A547124-456E-49C6-8FC8-111D0AAFEB7F}"/>
                </a:ext>
              </a:extLst>
            </p:cNvPr>
            <p:cNvSpPr txBox="1"/>
            <p:nvPr userDrawn="1"/>
          </p:nvSpPr>
          <p:spPr>
            <a:xfrm>
              <a:off x="-95971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73B26B5D-1FEC-45B5-B34A-6A1B50955F0E}"/>
              </a:ext>
            </a:extLst>
          </p:cNvPr>
          <p:cNvGrpSpPr/>
          <p:nvPr userDrawn="1"/>
        </p:nvGrpSpPr>
        <p:grpSpPr>
          <a:xfrm>
            <a:off x="-292893" y="6063963"/>
            <a:ext cx="250031" cy="136812"/>
            <a:chOff x="-133350" y="2711163"/>
            <a:chExt cx="333375" cy="136812"/>
          </a:xfrm>
        </p:grpSpPr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3423A679-4F5C-456E-AB6C-7A18EA3E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69754FAD-5E71-4087-B3E8-0FEC37E0D864}"/>
                </a:ext>
              </a:extLst>
            </p:cNvPr>
            <p:cNvSpPr txBox="1"/>
            <p:nvPr userDrawn="1"/>
          </p:nvSpPr>
          <p:spPr>
            <a:xfrm>
              <a:off x="-95970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7C156EC4-BDB3-4DEA-9B78-E98FCFD2F54B}"/>
              </a:ext>
            </a:extLst>
          </p:cNvPr>
          <p:cNvGrpSpPr/>
          <p:nvPr userDrawn="1"/>
        </p:nvGrpSpPr>
        <p:grpSpPr>
          <a:xfrm>
            <a:off x="-292893" y="6495763"/>
            <a:ext cx="250031" cy="136812"/>
            <a:chOff x="-133350" y="2711163"/>
            <a:chExt cx="333375" cy="136812"/>
          </a:xfrm>
        </p:grpSpPr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9E9C384D-D46B-429F-9A97-86F6E3560F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64B7918E-86D1-49EB-8917-1468D42A6E25}"/>
                </a:ext>
              </a:extLst>
            </p:cNvPr>
            <p:cNvSpPr txBox="1"/>
            <p:nvPr userDrawn="1"/>
          </p:nvSpPr>
          <p:spPr>
            <a:xfrm>
              <a:off x="-95969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750A6733-FD78-4442-98B4-E2BED64B460F}"/>
              </a:ext>
            </a:extLst>
          </p:cNvPr>
          <p:cNvGrpSpPr/>
          <p:nvPr userDrawn="1"/>
        </p:nvGrpSpPr>
        <p:grpSpPr>
          <a:xfrm rot="16200000">
            <a:off x="169567" y="-282035"/>
            <a:ext cx="333375" cy="102606"/>
            <a:chOff x="-133350" y="2711167"/>
            <a:chExt cx="333375" cy="136808"/>
          </a:xfrm>
        </p:grpSpPr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77BB574D-D198-49E4-874D-732C0CBD5BF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67A72ACB-A6A0-450F-A8F3-9CA35EFC5560}"/>
                </a:ext>
              </a:extLst>
            </p:cNvPr>
            <p:cNvSpPr txBox="1"/>
            <p:nvPr userDrawn="1"/>
          </p:nvSpPr>
          <p:spPr>
            <a:xfrm>
              <a:off x="-63646" y="2711167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C4970FA2-8D2D-462F-BD21-BDE052DC5824}"/>
              </a:ext>
            </a:extLst>
          </p:cNvPr>
          <p:cNvGrpSpPr/>
          <p:nvPr userDrawn="1"/>
        </p:nvGrpSpPr>
        <p:grpSpPr>
          <a:xfrm rot="16200000">
            <a:off x="4273057" y="-282036"/>
            <a:ext cx="333375" cy="102603"/>
            <a:chOff x="-133350" y="2711171"/>
            <a:chExt cx="333375" cy="136804"/>
          </a:xfrm>
        </p:grpSpPr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A7C30986-FB99-416E-BC3E-3BAEC067C11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feld 82">
              <a:extLst>
                <a:ext uri="{FF2B5EF4-FFF2-40B4-BE49-F238E27FC236}">
                  <a16:creationId xmlns:a16="http://schemas.microsoft.com/office/drawing/2014/main" id="{4CE018F4-A860-49B3-B4CD-A328759F15C6}"/>
                </a:ext>
              </a:extLst>
            </p:cNvPr>
            <p:cNvSpPr txBox="1"/>
            <p:nvPr userDrawn="1"/>
          </p:nvSpPr>
          <p:spPr>
            <a:xfrm>
              <a:off x="-63643" y="2711171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7C2BACBD-0A67-4A9A-B5DC-10C76F5DE4C2}"/>
              </a:ext>
            </a:extLst>
          </p:cNvPr>
          <p:cNvGrpSpPr/>
          <p:nvPr userDrawn="1"/>
        </p:nvGrpSpPr>
        <p:grpSpPr>
          <a:xfrm>
            <a:off x="4652949" y="-397424"/>
            <a:ext cx="93680" cy="333375"/>
            <a:chOff x="6416679" y="-397424"/>
            <a:chExt cx="124907" cy="333375"/>
          </a:xfrm>
        </p:grpSpPr>
        <p:cxnSp>
          <p:nvCxnSpPr>
            <p:cNvPr id="85" name="Gerader Verbinder 84">
              <a:extLst>
                <a:ext uri="{FF2B5EF4-FFF2-40B4-BE49-F238E27FC236}">
                  <a16:creationId xmlns:a16="http://schemas.microsoft.com/office/drawing/2014/main" id="{65F81584-9968-42FA-B3A9-1C13CEAE92A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id="{B6D353C6-61DE-4475-8AC6-6D8AF12D49FB}"/>
                </a:ext>
              </a:extLst>
            </p:cNvPr>
            <p:cNvSpPr txBox="1"/>
            <p:nvPr userDrawn="1"/>
          </p:nvSpPr>
          <p:spPr>
            <a:xfrm rot="16200000">
              <a:off x="6382151" y="-293191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87" name="Gerader Verbinder 86">
            <a:extLst>
              <a:ext uri="{FF2B5EF4-FFF2-40B4-BE49-F238E27FC236}">
                <a16:creationId xmlns:a16="http://schemas.microsoft.com/office/drawing/2014/main" id="{935008F2-D1D5-498F-9932-727B677C0AD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4405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9E72FA59-B055-4F1F-8F32-E797C18F96F9}"/>
              </a:ext>
            </a:extLst>
          </p:cNvPr>
          <p:cNvGrpSpPr/>
          <p:nvPr userDrawn="1"/>
        </p:nvGrpSpPr>
        <p:grpSpPr>
          <a:xfrm rot="16200000">
            <a:off x="8543829" y="-282039"/>
            <a:ext cx="333375" cy="102600"/>
            <a:chOff x="-133350" y="2711175"/>
            <a:chExt cx="333375" cy="136800"/>
          </a:xfrm>
        </p:grpSpPr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B89FA96C-C88D-4C6A-BE88-F3E3083BC51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feld 89">
              <a:extLst>
                <a:ext uri="{FF2B5EF4-FFF2-40B4-BE49-F238E27FC236}">
                  <a16:creationId xmlns:a16="http://schemas.microsoft.com/office/drawing/2014/main" id="{CD67028C-ACEA-4E1C-BF3F-B09177D4335E}"/>
                </a:ext>
              </a:extLst>
            </p:cNvPr>
            <p:cNvSpPr txBox="1"/>
            <p:nvPr userDrawn="1"/>
          </p:nvSpPr>
          <p:spPr>
            <a:xfrm>
              <a:off x="-63640" y="2711175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sp>
        <p:nvSpPr>
          <p:cNvPr id="91" name="Freihandform: Form 90">
            <a:extLst>
              <a:ext uri="{FF2B5EF4-FFF2-40B4-BE49-F238E27FC236}">
                <a16:creationId xmlns:a16="http://schemas.microsoft.com/office/drawing/2014/main" id="{CC9AC0C6-05B4-4F97-9B0A-A195088CF7EB}"/>
              </a:ext>
            </a:extLst>
          </p:cNvPr>
          <p:cNvSpPr/>
          <p:nvPr userDrawn="1"/>
        </p:nvSpPr>
        <p:spPr>
          <a:xfrm>
            <a:off x="7352747" y="300703"/>
            <a:ext cx="1403903" cy="535987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rgbClr val="041E42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92" name="Grafik 3">
            <a:extLst>
              <a:ext uri="{FF2B5EF4-FFF2-40B4-BE49-F238E27FC236}">
                <a16:creationId xmlns:a16="http://schemas.microsoft.com/office/drawing/2014/main" id="{42A11C29-4219-0D4B-BEED-BBCF423DEC50}"/>
              </a:ext>
            </a:extLst>
          </p:cNvPr>
          <p:cNvGrpSpPr/>
          <p:nvPr userDrawn="1"/>
        </p:nvGrpSpPr>
        <p:grpSpPr>
          <a:xfrm>
            <a:off x="380207" y="293688"/>
            <a:ext cx="2594512" cy="327278"/>
            <a:chOff x="2242184" y="2525076"/>
            <a:chExt cx="7709534" cy="972502"/>
          </a:xfrm>
          <a:solidFill>
            <a:schemeClr val="tx1"/>
          </a:solidFill>
        </p:grpSpPr>
        <p:sp>
          <p:nvSpPr>
            <p:cNvPr id="93" name="Freihandform: Form 190">
              <a:extLst>
                <a:ext uri="{FF2B5EF4-FFF2-40B4-BE49-F238E27FC236}">
                  <a16:creationId xmlns:a16="http://schemas.microsoft.com/office/drawing/2014/main" id="{923125BD-405C-5040-BA72-E134C8DA93C4}"/>
                </a:ext>
              </a:extLst>
            </p:cNvPr>
            <p:cNvSpPr/>
            <p:nvPr/>
          </p:nvSpPr>
          <p:spPr>
            <a:xfrm>
              <a:off x="2269806" y="2545079"/>
              <a:ext cx="232409" cy="369569"/>
            </a:xfrm>
            <a:custGeom>
              <a:avLst/>
              <a:gdLst>
                <a:gd name="connsiteX0" fmla="*/ 232410 w 232409"/>
                <a:gd name="connsiteY0" fmla="*/ 60960 h 369569"/>
                <a:gd name="connsiteX1" fmla="*/ 65723 w 232409"/>
                <a:gd name="connsiteY1" fmla="*/ 60960 h 369569"/>
                <a:gd name="connsiteX2" fmla="*/ 65723 w 232409"/>
                <a:gd name="connsiteY2" fmla="*/ 152400 h 369569"/>
                <a:gd name="connsiteX3" fmla="*/ 189547 w 232409"/>
                <a:gd name="connsiteY3" fmla="*/ 152400 h 369569"/>
                <a:gd name="connsiteX4" fmla="*/ 189547 w 232409"/>
                <a:gd name="connsiteY4" fmla="*/ 212408 h 369569"/>
                <a:gd name="connsiteX5" fmla="*/ 65723 w 232409"/>
                <a:gd name="connsiteY5" fmla="*/ 212408 h 369569"/>
                <a:gd name="connsiteX6" fmla="*/ 65723 w 232409"/>
                <a:gd name="connsiteY6" fmla="*/ 369570 h 369569"/>
                <a:gd name="connsiteX7" fmla="*/ 0 w 232409"/>
                <a:gd name="connsiteY7" fmla="*/ 369570 h 369569"/>
                <a:gd name="connsiteX8" fmla="*/ 0 w 232409"/>
                <a:gd name="connsiteY8" fmla="*/ 0 h 369569"/>
                <a:gd name="connsiteX9" fmla="*/ 231458 w 232409"/>
                <a:gd name="connsiteY9" fmla="*/ 0 h 369569"/>
                <a:gd name="connsiteX10" fmla="*/ 231458 w 232409"/>
                <a:gd name="connsiteY10" fmla="*/ 60960 h 36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409" h="369569">
                  <a:moveTo>
                    <a:pt x="232410" y="60960"/>
                  </a:moveTo>
                  <a:lnTo>
                    <a:pt x="65723" y="60960"/>
                  </a:lnTo>
                  <a:lnTo>
                    <a:pt x="65723" y="152400"/>
                  </a:lnTo>
                  <a:lnTo>
                    <a:pt x="189547" y="152400"/>
                  </a:lnTo>
                  <a:lnTo>
                    <a:pt x="189547" y="212408"/>
                  </a:lnTo>
                  <a:lnTo>
                    <a:pt x="65723" y="212408"/>
                  </a:lnTo>
                  <a:lnTo>
                    <a:pt x="65723" y="369570"/>
                  </a:lnTo>
                  <a:lnTo>
                    <a:pt x="0" y="369570"/>
                  </a:lnTo>
                  <a:lnTo>
                    <a:pt x="0" y="0"/>
                  </a:lnTo>
                  <a:lnTo>
                    <a:pt x="231458" y="0"/>
                  </a:lnTo>
                  <a:lnTo>
                    <a:pt x="231458" y="6096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4" name="Freihandform: Form 191">
              <a:extLst>
                <a:ext uri="{FF2B5EF4-FFF2-40B4-BE49-F238E27FC236}">
                  <a16:creationId xmlns:a16="http://schemas.microsoft.com/office/drawing/2014/main" id="{E62DDEF6-36E4-F44B-BA60-9E391BE20F8C}"/>
                </a:ext>
              </a:extLst>
            </p:cNvPr>
            <p:cNvSpPr/>
            <p:nvPr/>
          </p:nvSpPr>
          <p:spPr>
            <a:xfrm>
              <a:off x="2538412" y="2641039"/>
              <a:ext cx="160020" cy="272657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2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7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Freihandform: Form 192">
              <a:extLst>
                <a:ext uri="{FF2B5EF4-FFF2-40B4-BE49-F238E27FC236}">
                  <a16:creationId xmlns:a16="http://schemas.microsoft.com/office/drawing/2014/main" id="{63A049DD-17D6-A141-8B7C-E28CE1EB9F85}"/>
                </a:ext>
              </a:extLst>
            </p:cNvPr>
            <p:cNvSpPr/>
            <p:nvPr/>
          </p:nvSpPr>
          <p:spPr>
            <a:xfrm>
              <a:off x="2743199" y="2528887"/>
              <a:ext cx="79057" cy="384810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6" name="Freihandform: Form 193">
              <a:extLst>
                <a:ext uri="{FF2B5EF4-FFF2-40B4-BE49-F238E27FC236}">
                  <a16:creationId xmlns:a16="http://schemas.microsoft.com/office/drawing/2014/main" id="{7B0AF71D-203B-B248-A6CC-91B0C91DE7ED}"/>
                </a:ext>
              </a:extLst>
            </p:cNvPr>
            <p:cNvSpPr/>
            <p:nvPr/>
          </p:nvSpPr>
          <p:spPr>
            <a:xfrm>
              <a:off x="2879407" y="2641281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1913 w 242887"/>
                <a:gd name="connsiteY10" fmla="*/ 115253 h 279082"/>
                <a:gd name="connsiteX11" fmla="*/ 182880 w 242887"/>
                <a:gd name="connsiteY11" fmla="*/ 115253 h 279082"/>
                <a:gd name="connsiteX12" fmla="*/ 123825 w 242887"/>
                <a:gd name="connsiteY12" fmla="*/ 50482 h 279082"/>
                <a:gd name="connsiteX13" fmla="*/ 61913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1913" y="115253"/>
                  </a:moveTo>
                  <a:lnTo>
                    <a:pt x="182880" y="115253"/>
                  </a:lnTo>
                  <a:cubicBezTo>
                    <a:pt x="180022" y="74295"/>
                    <a:pt x="159067" y="50482"/>
                    <a:pt x="123825" y="50482"/>
                  </a:cubicBezTo>
                  <a:cubicBezTo>
                    <a:pt x="89535" y="50482"/>
                    <a:pt x="67627" y="74295"/>
                    <a:pt x="61913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7" name="Freihandform: Form 194">
              <a:extLst>
                <a:ext uri="{FF2B5EF4-FFF2-40B4-BE49-F238E27FC236}">
                  <a16:creationId xmlns:a16="http://schemas.microsoft.com/office/drawing/2014/main" id="{0AF1A0A5-C522-674F-97DD-58A85E56C84C}"/>
                </a:ext>
              </a:extLst>
            </p:cNvPr>
            <p:cNvSpPr/>
            <p:nvPr/>
          </p:nvSpPr>
          <p:spPr>
            <a:xfrm>
              <a:off x="3177539" y="2525076"/>
              <a:ext cx="248602" cy="396239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2 w 248602"/>
                <a:gd name="connsiteY5" fmla="*/ 0 h 396239"/>
                <a:gd name="connsiteX6" fmla="*/ 248602 w 248602"/>
                <a:gd name="connsiteY6" fmla="*/ 389573 h 396239"/>
                <a:gd name="connsiteX7" fmla="*/ 187642 w 248602"/>
                <a:gd name="connsiteY7" fmla="*/ 389573 h 396239"/>
                <a:gd name="connsiteX8" fmla="*/ 187642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0960 w 248602"/>
                <a:gd name="connsiteY12" fmla="*/ 255270 h 396239"/>
                <a:gd name="connsiteX13" fmla="*/ 122872 w 248602"/>
                <a:gd name="connsiteY13" fmla="*/ 340995 h 396239"/>
                <a:gd name="connsiteX14" fmla="*/ 186690 w 248602"/>
                <a:gd name="connsiteY14" fmla="*/ 305753 h 396239"/>
                <a:gd name="connsiteX15" fmla="*/ 186690 w 248602"/>
                <a:gd name="connsiteY15" fmla="*/ 207645 h 396239"/>
                <a:gd name="connsiteX16" fmla="*/ 122872 w 248602"/>
                <a:gd name="connsiteY16" fmla="*/ 172402 h 396239"/>
                <a:gd name="connsiteX17" fmla="*/ 60960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2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2" y="0"/>
                  </a:lnTo>
                  <a:lnTo>
                    <a:pt x="248602" y="389573"/>
                  </a:lnTo>
                  <a:lnTo>
                    <a:pt x="187642" y="389573"/>
                  </a:lnTo>
                  <a:lnTo>
                    <a:pt x="187642" y="358140"/>
                  </a:lnTo>
                  <a:lnTo>
                    <a:pt x="186690" y="358140"/>
                  </a:lnTo>
                  <a:cubicBezTo>
                    <a:pt x="167640" y="381953"/>
                    <a:pt x="140017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0960" y="255270"/>
                  </a:moveTo>
                  <a:cubicBezTo>
                    <a:pt x="60960" y="309563"/>
                    <a:pt x="83820" y="340995"/>
                    <a:pt x="122872" y="340995"/>
                  </a:cubicBezTo>
                  <a:cubicBezTo>
                    <a:pt x="146685" y="340995"/>
                    <a:pt x="166688" y="329565"/>
                    <a:pt x="186690" y="305753"/>
                  </a:cubicBezTo>
                  <a:lnTo>
                    <a:pt x="186690" y="207645"/>
                  </a:lnTo>
                  <a:cubicBezTo>
                    <a:pt x="168592" y="183833"/>
                    <a:pt x="148590" y="172402"/>
                    <a:pt x="122872" y="172402"/>
                  </a:cubicBezTo>
                  <a:cubicBezTo>
                    <a:pt x="82867" y="172402"/>
                    <a:pt x="60960" y="201930"/>
                    <a:pt x="60960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ihandform: Form 195">
              <a:extLst>
                <a:ext uri="{FF2B5EF4-FFF2-40B4-BE49-F238E27FC236}">
                  <a16:creationId xmlns:a16="http://schemas.microsoft.com/office/drawing/2014/main" id="{2D01A574-25EF-414E-B114-D84A461A66EF}"/>
                </a:ext>
              </a:extLst>
            </p:cNvPr>
            <p:cNvSpPr/>
            <p:nvPr/>
          </p:nvSpPr>
          <p:spPr>
            <a:xfrm>
              <a:off x="3509009" y="2641039"/>
              <a:ext cx="160020" cy="272657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ihandform: Form 196">
              <a:extLst>
                <a:ext uri="{FF2B5EF4-FFF2-40B4-BE49-F238E27FC236}">
                  <a16:creationId xmlns:a16="http://schemas.microsoft.com/office/drawing/2014/main" id="{DEB6C9A2-EE2A-354A-BAAA-3CDC2B8E881F}"/>
                </a:ext>
              </a:extLst>
            </p:cNvPr>
            <p:cNvSpPr/>
            <p:nvPr/>
          </p:nvSpPr>
          <p:spPr>
            <a:xfrm>
              <a:off x="3712844" y="2528887"/>
              <a:ext cx="79057" cy="384810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1438 w 79057"/>
                <a:gd name="connsiteY5" fmla="*/ 384810 h 384810"/>
                <a:gd name="connsiteX6" fmla="*/ 9525 w 79057"/>
                <a:gd name="connsiteY6" fmla="*/ 384810 h 384810"/>
                <a:gd name="connsiteX7" fmla="*/ 9525 w 79057"/>
                <a:gd name="connsiteY7" fmla="*/ 118110 h 384810"/>
                <a:gd name="connsiteX8" fmla="*/ 71438 w 79057"/>
                <a:gd name="connsiteY8" fmla="*/ 118110 h 384810"/>
                <a:gd name="connsiteX9" fmla="*/ 71438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7" y="0"/>
                    <a:pt x="39052" y="0"/>
                  </a:cubicBezTo>
                  <a:cubicBezTo>
                    <a:pt x="61913" y="0"/>
                    <a:pt x="79058" y="16193"/>
                    <a:pt x="79058" y="38100"/>
                  </a:cubicBezTo>
                  <a:close/>
                  <a:moveTo>
                    <a:pt x="71438" y="384810"/>
                  </a:moveTo>
                  <a:lnTo>
                    <a:pt x="9525" y="384810"/>
                  </a:lnTo>
                  <a:lnTo>
                    <a:pt x="9525" y="118110"/>
                  </a:lnTo>
                  <a:lnTo>
                    <a:pt x="71438" y="118110"/>
                  </a:lnTo>
                  <a:lnTo>
                    <a:pt x="71438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ihandform: Form 197">
              <a:extLst>
                <a:ext uri="{FF2B5EF4-FFF2-40B4-BE49-F238E27FC236}">
                  <a16:creationId xmlns:a16="http://schemas.microsoft.com/office/drawing/2014/main" id="{37923513-7535-254C-84D1-ED0DCB24D509}"/>
                </a:ext>
              </a:extLst>
            </p:cNvPr>
            <p:cNvSpPr/>
            <p:nvPr/>
          </p:nvSpPr>
          <p:spPr>
            <a:xfrm>
              <a:off x="3850957" y="2640329"/>
              <a:ext cx="224789" cy="280034"/>
            </a:xfrm>
            <a:custGeom>
              <a:avLst/>
              <a:gdLst>
                <a:gd name="connsiteX0" fmla="*/ 222885 w 224789"/>
                <a:gd name="connsiteY0" fmla="*/ 237172 h 280034"/>
                <a:gd name="connsiteX1" fmla="*/ 127635 w 224789"/>
                <a:gd name="connsiteY1" fmla="*/ 280035 h 280034"/>
                <a:gd name="connsiteX2" fmla="*/ 0 w 224789"/>
                <a:gd name="connsiteY2" fmla="*/ 140970 h 280034"/>
                <a:gd name="connsiteX3" fmla="*/ 128588 w 224789"/>
                <a:gd name="connsiteY3" fmla="*/ 0 h 280034"/>
                <a:gd name="connsiteX4" fmla="*/ 224790 w 224789"/>
                <a:gd name="connsiteY4" fmla="*/ 45720 h 280034"/>
                <a:gd name="connsiteX5" fmla="*/ 181927 w 224789"/>
                <a:gd name="connsiteY5" fmla="*/ 86678 h 280034"/>
                <a:gd name="connsiteX6" fmla="*/ 128588 w 224789"/>
                <a:gd name="connsiteY6" fmla="*/ 57150 h 280034"/>
                <a:gd name="connsiteX7" fmla="*/ 62865 w 224789"/>
                <a:gd name="connsiteY7" fmla="*/ 140018 h 280034"/>
                <a:gd name="connsiteX8" fmla="*/ 128588 w 224789"/>
                <a:gd name="connsiteY8" fmla="*/ 222885 h 280034"/>
                <a:gd name="connsiteX9" fmla="*/ 183833 w 224789"/>
                <a:gd name="connsiteY9" fmla="*/ 193358 h 280034"/>
                <a:gd name="connsiteX10" fmla="*/ 222885 w 224789"/>
                <a:gd name="connsiteY10" fmla="*/ 237172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89" h="280034">
                  <a:moveTo>
                    <a:pt x="222885" y="237172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7" y="15240"/>
                    <a:pt x="224790" y="45720"/>
                  </a:cubicBezTo>
                  <a:lnTo>
                    <a:pt x="181927" y="86678"/>
                  </a:lnTo>
                  <a:cubicBezTo>
                    <a:pt x="166688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8"/>
                  </a:cubicBezTo>
                  <a:cubicBezTo>
                    <a:pt x="62865" y="189547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3" y="193358"/>
                  </a:cubicBezTo>
                  <a:lnTo>
                    <a:pt x="222885" y="237172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Freihandform: Form 198">
              <a:extLst>
                <a:ext uri="{FF2B5EF4-FFF2-40B4-BE49-F238E27FC236}">
                  <a16:creationId xmlns:a16="http://schemas.microsoft.com/office/drawing/2014/main" id="{D96F94EA-4808-3E40-B904-1C6C3F9F84EF}"/>
                </a:ext>
              </a:extLst>
            </p:cNvPr>
            <p:cNvSpPr/>
            <p:nvPr/>
          </p:nvSpPr>
          <p:spPr>
            <a:xfrm>
              <a:off x="4129087" y="2525076"/>
              <a:ext cx="229552" cy="389572"/>
            </a:xfrm>
            <a:custGeom>
              <a:avLst/>
              <a:gdLst>
                <a:gd name="connsiteX0" fmla="*/ 229553 w 229552"/>
                <a:gd name="connsiteY0" fmla="*/ 388620 h 389572"/>
                <a:gd name="connsiteX1" fmla="*/ 167640 w 229552"/>
                <a:gd name="connsiteY1" fmla="*/ 388620 h 389572"/>
                <a:gd name="connsiteX2" fmla="*/ 167640 w 229552"/>
                <a:gd name="connsiteY2" fmla="*/ 236220 h 389572"/>
                <a:gd name="connsiteX3" fmla="*/ 118110 w 229552"/>
                <a:gd name="connsiteY3" fmla="*/ 171450 h 389572"/>
                <a:gd name="connsiteX4" fmla="*/ 62865 w 229552"/>
                <a:gd name="connsiteY4" fmla="*/ 236220 h 389572"/>
                <a:gd name="connsiteX5" fmla="*/ 62865 w 229552"/>
                <a:gd name="connsiteY5" fmla="*/ 389573 h 389572"/>
                <a:gd name="connsiteX6" fmla="*/ 0 w 229552"/>
                <a:gd name="connsiteY6" fmla="*/ 389573 h 389572"/>
                <a:gd name="connsiteX7" fmla="*/ 0 w 229552"/>
                <a:gd name="connsiteY7" fmla="*/ 15240 h 389572"/>
                <a:gd name="connsiteX8" fmla="*/ 61913 w 229552"/>
                <a:gd name="connsiteY8" fmla="*/ 0 h 389572"/>
                <a:gd name="connsiteX9" fmla="*/ 61913 w 229552"/>
                <a:gd name="connsiteY9" fmla="*/ 155258 h 389572"/>
                <a:gd name="connsiteX10" fmla="*/ 62865 w 229552"/>
                <a:gd name="connsiteY10" fmla="*/ 155258 h 389572"/>
                <a:gd name="connsiteX11" fmla="*/ 140970 w 229552"/>
                <a:gd name="connsiteY11" fmla="*/ 116205 h 389572"/>
                <a:gd name="connsiteX12" fmla="*/ 228600 w 229552"/>
                <a:gd name="connsiteY12" fmla="*/ 223838 h 389572"/>
                <a:gd name="connsiteX13" fmla="*/ 228600 w 229552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389572">
                  <a:moveTo>
                    <a:pt x="229553" y="388620"/>
                  </a:moveTo>
                  <a:lnTo>
                    <a:pt x="167640" y="388620"/>
                  </a:lnTo>
                  <a:lnTo>
                    <a:pt x="167640" y="236220"/>
                  </a:lnTo>
                  <a:cubicBezTo>
                    <a:pt x="167640" y="197168"/>
                    <a:pt x="155257" y="171450"/>
                    <a:pt x="118110" y="171450"/>
                  </a:cubicBezTo>
                  <a:cubicBezTo>
                    <a:pt x="75247" y="171450"/>
                    <a:pt x="62865" y="205740"/>
                    <a:pt x="62865" y="236220"/>
                  </a:cubicBezTo>
                  <a:lnTo>
                    <a:pt x="62865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2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" name="Freihandform: Form 199">
              <a:extLst>
                <a:ext uri="{FF2B5EF4-FFF2-40B4-BE49-F238E27FC236}">
                  <a16:creationId xmlns:a16="http://schemas.microsoft.com/office/drawing/2014/main" id="{E71DD333-64D4-1742-82FC-8DA34337BFBA}"/>
                </a:ext>
              </a:extLst>
            </p:cNvPr>
            <p:cNvSpPr/>
            <p:nvPr/>
          </p:nvSpPr>
          <p:spPr>
            <a:xfrm>
              <a:off x="4430077" y="2721291"/>
              <a:ext cx="130492" cy="59055"/>
            </a:xfrm>
            <a:custGeom>
              <a:avLst/>
              <a:gdLst>
                <a:gd name="connsiteX0" fmla="*/ 130492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2 w 130492"/>
                <a:gd name="connsiteY3" fmla="*/ 0 h 59055"/>
                <a:gd name="connsiteX4" fmla="*/ 130492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2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2" y="0"/>
                  </a:lnTo>
                  <a:lnTo>
                    <a:pt x="130492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" name="Freihandform: Form 200">
              <a:extLst>
                <a:ext uri="{FF2B5EF4-FFF2-40B4-BE49-F238E27FC236}">
                  <a16:creationId xmlns:a16="http://schemas.microsoft.com/office/drawing/2014/main" id="{393D102B-9D88-D243-8E25-B4A36B3CFFD9}"/>
                </a:ext>
              </a:extLst>
            </p:cNvPr>
            <p:cNvSpPr/>
            <p:nvPr/>
          </p:nvSpPr>
          <p:spPr>
            <a:xfrm>
              <a:off x="4593906" y="2545079"/>
              <a:ext cx="342900" cy="368617"/>
            </a:xfrm>
            <a:custGeom>
              <a:avLst/>
              <a:gdLst>
                <a:gd name="connsiteX0" fmla="*/ 136208 w 342900"/>
                <a:gd name="connsiteY0" fmla="*/ 0 h 368617"/>
                <a:gd name="connsiteX1" fmla="*/ 205740 w 342900"/>
                <a:gd name="connsiteY1" fmla="*/ 0 h 368617"/>
                <a:gd name="connsiteX2" fmla="*/ 342900 w 342900"/>
                <a:gd name="connsiteY2" fmla="*/ 368618 h 368617"/>
                <a:gd name="connsiteX3" fmla="*/ 271463 w 342900"/>
                <a:gd name="connsiteY3" fmla="*/ 368618 h 368617"/>
                <a:gd name="connsiteX4" fmla="*/ 244793 w 342900"/>
                <a:gd name="connsiteY4" fmla="*/ 290512 h 368617"/>
                <a:gd name="connsiteX5" fmla="*/ 96203 w 342900"/>
                <a:gd name="connsiteY5" fmla="*/ 290512 h 368617"/>
                <a:gd name="connsiteX6" fmla="*/ 69533 w 342900"/>
                <a:gd name="connsiteY6" fmla="*/ 368618 h 368617"/>
                <a:gd name="connsiteX7" fmla="*/ 0 w 342900"/>
                <a:gd name="connsiteY7" fmla="*/ 368618 h 368617"/>
                <a:gd name="connsiteX8" fmla="*/ 136208 w 342900"/>
                <a:gd name="connsiteY8" fmla="*/ 0 h 368617"/>
                <a:gd name="connsiteX9" fmla="*/ 116205 w 342900"/>
                <a:gd name="connsiteY9" fmla="*/ 231458 h 368617"/>
                <a:gd name="connsiteX10" fmla="*/ 223838 w 342900"/>
                <a:gd name="connsiteY10" fmla="*/ 231458 h 368617"/>
                <a:gd name="connsiteX11" fmla="*/ 170498 w 342900"/>
                <a:gd name="connsiteY11" fmla="*/ 75247 h 368617"/>
                <a:gd name="connsiteX12" fmla="*/ 169545 w 342900"/>
                <a:gd name="connsiteY12" fmla="*/ 75247 h 368617"/>
                <a:gd name="connsiteX13" fmla="*/ 116205 w 342900"/>
                <a:gd name="connsiteY13" fmla="*/ 231458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2900" h="368617">
                  <a:moveTo>
                    <a:pt x="136208" y="0"/>
                  </a:moveTo>
                  <a:lnTo>
                    <a:pt x="205740" y="0"/>
                  </a:lnTo>
                  <a:lnTo>
                    <a:pt x="342900" y="368618"/>
                  </a:lnTo>
                  <a:lnTo>
                    <a:pt x="271463" y="368618"/>
                  </a:lnTo>
                  <a:lnTo>
                    <a:pt x="244793" y="290512"/>
                  </a:lnTo>
                  <a:lnTo>
                    <a:pt x="96203" y="290512"/>
                  </a:lnTo>
                  <a:lnTo>
                    <a:pt x="69533" y="368618"/>
                  </a:lnTo>
                  <a:lnTo>
                    <a:pt x="0" y="368618"/>
                  </a:lnTo>
                  <a:lnTo>
                    <a:pt x="136208" y="0"/>
                  </a:lnTo>
                  <a:close/>
                  <a:moveTo>
                    <a:pt x="116205" y="231458"/>
                  </a:moveTo>
                  <a:lnTo>
                    <a:pt x="223838" y="231458"/>
                  </a:lnTo>
                  <a:lnTo>
                    <a:pt x="170498" y="75247"/>
                  </a:lnTo>
                  <a:lnTo>
                    <a:pt x="169545" y="75247"/>
                  </a:lnTo>
                  <a:lnTo>
                    <a:pt x="116205" y="231458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ihandform: Form 201">
              <a:extLst>
                <a:ext uri="{FF2B5EF4-FFF2-40B4-BE49-F238E27FC236}">
                  <a16:creationId xmlns:a16="http://schemas.microsoft.com/office/drawing/2014/main" id="{6252A0DA-1AB8-6C4C-BDC4-AB4F65A44C23}"/>
                </a:ext>
              </a:extLst>
            </p:cNvPr>
            <p:cNvSpPr/>
            <p:nvPr/>
          </p:nvSpPr>
          <p:spPr>
            <a:xfrm>
              <a:off x="4992052" y="2525076"/>
              <a:ext cx="61912" cy="388620"/>
            </a:xfrm>
            <a:custGeom>
              <a:avLst/>
              <a:gdLst>
                <a:gd name="connsiteX0" fmla="*/ 61913 w 61912"/>
                <a:gd name="connsiteY0" fmla="*/ 388620 h 388620"/>
                <a:gd name="connsiteX1" fmla="*/ 0 w 61912"/>
                <a:gd name="connsiteY1" fmla="*/ 388620 h 388620"/>
                <a:gd name="connsiteX2" fmla="*/ 0 w 61912"/>
                <a:gd name="connsiteY2" fmla="*/ 14288 h 388620"/>
                <a:gd name="connsiteX3" fmla="*/ 61913 w 61912"/>
                <a:gd name="connsiteY3" fmla="*/ 0 h 388620"/>
                <a:gd name="connsiteX4" fmla="*/ 61913 w 61912"/>
                <a:gd name="connsiteY4" fmla="*/ 388620 h 3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8620">
                  <a:moveTo>
                    <a:pt x="61913" y="388620"/>
                  </a:moveTo>
                  <a:lnTo>
                    <a:pt x="0" y="388620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ihandform: Form 202">
              <a:extLst>
                <a:ext uri="{FF2B5EF4-FFF2-40B4-BE49-F238E27FC236}">
                  <a16:creationId xmlns:a16="http://schemas.microsoft.com/office/drawing/2014/main" id="{2A8FD993-BC3F-794E-AB2B-D48CFE814026}"/>
                </a:ext>
              </a:extLst>
            </p:cNvPr>
            <p:cNvSpPr/>
            <p:nvPr/>
          </p:nvSpPr>
          <p:spPr>
            <a:xfrm>
              <a:off x="5120639" y="2641281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3355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ihandform: Form 203">
              <a:extLst>
                <a:ext uri="{FF2B5EF4-FFF2-40B4-BE49-F238E27FC236}">
                  <a16:creationId xmlns:a16="http://schemas.microsoft.com/office/drawing/2014/main" id="{A4F6238B-626F-9641-895F-F1A9E9A0B830}"/>
                </a:ext>
              </a:extLst>
            </p:cNvPr>
            <p:cNvSpPr/>
            <p:nvPr/>
          </p:nvSpPr>
          <p:spPr>
            <a:xfrm>
              <a:off x="5397817" y="2646997"/>
              <a:ext cx="255269" cy="266700"/>
            </a:xfrm>
            <a:custGeom>
              <a:avLst/>
              <a:gdLst>
                <a:gd name="connsiteX0" fmla="*/ 255270 w 255269"/>
                <a:gd name="connsiteY0" fmla="*/ 266700 h 266700"/>
                <a:gd name="connsiteX1" fmla="*/ 183832 w 255269"/>
                <a:gd name="connsiteY1" fmla="*/ 266700 h 266700"/>
                <a:gd name="connsiteX2" fmla="*/ 126682 w 255269"/>
                <a:gd name="connsiteY2" fmla="*/ 174307 h 266700"/>
                <a:gd name="connsiteX3" fmla="*/ 125730 w 255269"/>
                <a:gd name="connsiteY3" fmla="*/ 174307 h 266700"/>
                <a:gd name="connsiteX4" fmla="*/ 70485 w 255269"/>
                <a:gd name="connsiteY4" fmla="*/ 266700 h 266700"/>
                <a:gd name="connsiteX5" fmla="*/ 0 w 255269"/>
                <a:gd name="connsiteY5" fmla="*/ 266700 h 266700"/>
                <a:gd name="connsiteX6" fmla="*/ 91440 w 255269"/>
                <a:gd name="connsiteY6" fmla="*/ 128588 h 266700"/>
                <a:gd name="connsiteX7" fmla="*/ 6667 w 255269"/>
                <a:gd name="connsiteY7" fmla="*/ 0 h 266700"/>
                <a:gd name="connsiteX8" fmla="*/ 77152 w 255269"/>
                <a:gd name="connsiteY8" fmla="*/ 0 h 266700"/>
                <a:gd name="connsiteX9" fmla="*/ 127635 w 255269"/>
                <a:gd name="connsiteY9" fmla="*/ 81915 h 266700"/>
                <a:gd name="connsiteX10" fmla="*/ 128588 w 255269"/>
                <a:gd name="connsiteY10" fmla="*/ 81915 h 266700"/>
                <a:gd name="connsiteX11" fmla="*/ 178117 w 255269"/>
                <a:gd name="connsiteY11" fmla="*/ 0 h 266700"/>
                <a:gd name="connsiteX12" fmla="*/ 247650 w 255269"/>
                <a:gd name="connsiteY12" fmla="*/ 0 h 266700"/>
                <a:gd name="connsiteX13" fmla="*/ 163830 w 255269"/>
                <a:gd name="connsiteY13" fmla="*/ 127635 h 266700"/>
                <a:gd name="connsiteX14" fmla="*/ 255270 w 255269"/>
                <a:gd name="connsiteY1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269" h="266700">
                  <a:moveTo>
                    <a:pt x="255270" y="266700"/>
                  </a:moveTo>
                  <a:lnTo>
                    <a:pt x="183832" y="266700"/>
                  </a:lnTo>
                  <a:lnTo>
                    <a:pt x="126682" y="174307"/>
                  </a:lnTo>
                  <a:lnTo>
                    <a:pt x="125730" y="174307"/>
                  </a:lnTo>
                  <a:lnTo>
                    <a:pt x="70485" y="266700"/>
                  </a:lnTo>
                  <a:lnTo>
                    <a:pt x="0" y="266700"/>
                  </a:lnTo>
                  <a:lnTo>
                    <a:pt x="91440" y="128588"/>
                  </a:lnTo>
                  <a:lnTo>
                    <a:pt x="6667" y="0"/>
                  </a:lnTo>
                  <a:lnTo>
                    <a:pt x="77152" y="0"/>
                  </a:lnTo>
                  <a:lnTo>
                    <a:pt x="127635" y="81915"/>
                  </a:lnTo>
                  <a:lnTo>
                    <a:pt x="128588" y="81915"/>
                  </a:lnTo>
                  <a:lnTo>
                    <a:pt x="178117" y="0"/>
                  </a:lnTo>
                  <a:lnTo>
                    <a:pt x="247650" y="0"/>
                  </a:lnTo>
                  <a:lnTo>
                    <a:pt x="163830" y="127635"/>
                  </a:lnTo>
                  <a:lnTo>
                    <a:pt x="255270" y="26670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" name="Freihandform: Form 204">
              <a:extLst>
                <a:ext uri="{FF2B5EF4-FFF2-40B4-BE49-F238E27FC236}">
                  <a16:creationId xmlns:a16="http://schemas.microsoft.com/office/drawing/2014/main" id="{C423916A-DF08-D84A-90D2-4B3249A043AC}"/>
                </a:ext>
              </a:extLst>
            </p:cNvPr>
            <p:cNvSpPr/>
            <p:nvPr/>
          </p:nvSpPr>
          <p:spPr>
            <a:xfrm>
              <a:off x="5686407" y="2641281"/>
              <a:ext cx="225759" cy="279082"/>
            </a:xfrm>
            <a:custGeom>
              <a:avLst/>
              <a:gdLst>
                <a:gd name="connsiteX0" fmla="*/ 114317 w 225759"/>
                <a:gd name="connsiteY0" fmla="*/ 107632 h 279082"/>
                <a:gd name="connsiteX1" fmla="*/ 164799 w 225759"/>
                <a:gd name="connsiteY1" fmla="*/ 113347 h 279082"/>
                <a:gd name="connsiteX2" fmla="*/ 164799 w 225759"/>
                <a:gd name="connsiteY2" fmla="*/ 103822 h 279082"/>
                <a:gd name="connsiteX3" fmla="*/ 105744 w 225759"/>
                <a:gd name="connsiteY3" fmla="*/ 52388 h 279082"/>
                <a:gd name="connsiteX4" fmla="*/ 38117 w 225759"/>
                <a:gd name="connsiteY4" fmla="*/ 67628 h 279082"/>
                <a:gd name="connsiteX5" fmla="*/ 24782 w 225759"/>
                <a:gd name="connsiteY5" fmla="*/ 15240 h 279082"/>
                <a:gd name="connsiteX6" fmla="*/ 112412 w 225759"/>
                <a:gd name="connsiteY6" fmla="*/ 0 h 279082"/>
                <a:gd name="connsiteX7" fmla="*/ 225759 w 225759"/>
                <a:gd name="connsiteY7" fmla="*/ 102870 h 279082"/>
                <a:gd name="connsiteX8" fmla="*/ 225759 w 225759"/>
                <a:gd name="connsiteY8" fmla="*/ 273368 h 279082"/>
                <a:gd name="connsiteX9" fmla="*/ 166704 w 225759"/>
                <a:gd name="connsiteY9" fmla="*/ 273368 h 279082"/>
                <a:gd name="connsiteX10" fmla="*/ 166704 w 225759"/>
                <a:gd name="connsiteY10" fmla="*/ 244793 h 279082"/>
                <a:gd name="connsiteX11" fmla="*/ 165752 w 225759"/>
                <a:gd name="connsiteY11" fmla="*/ 244793 h 279082"/>
                <a:gd name="connsiteX12" fmla="*/ 87647 w 225759"/>
                <a:gd name="connsiteY12" fmla="*/ 279083 h 279082"/>
                <a:gd name="connsiteX13" fmla="*/ 17 w 225759"/>
                <a:gd name="connsiteY13" fmla="*/ 194310 h 279082"/>
                <a:gd name="connsiteX14" fmla="*/ 114317 w 225759"/>
                <a:gd name="connsiteY14" fmla="*/ 107632 h 279082"/>
                <a:gd name="connsiteX15" fmla="*/ 103839 w 225759"/>
                <a:gd name="connsiteY15" fmla="*/ 232410 h 279082"/>
                <a:gd name="connsiteX16" fmla="*/ 164799 w 225759"/>
                <a:gd name="connsiteY16" fmla="*/ 200025 h 279082"/>
                <a:gd name="connsiteX17" fmla="*/ 164799 w 225759"/>
                <a:gd name="connsiteY17" fmla="*/ 154305 h 279082"/>
                <a:gd name="connsiteX18" fmla="*/ 120984 w 225759"/>
                <a:gd name="connsiteY18" fmla="*/ 149543 h 279082"/>
                <a:gd name="connsiteX19" fmla="*/ 59072 w 225759"/>
                <a:gd name="connsiteY19" fmla="*/ 193358 h 279082"/>
                <a:gd name="connsiteX20" fmla="*/ 103839 w 225759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5759" h="279082">
                  <a:moveTo>
                    <a:pt x="114317" y="107632"/>
                  </a:moveTo>
                  <a:cubicBezTo>
                    <a:pt x="131462" y="107632"/>
                    <a:pt x="147654" y="108585"/>
                    <a:pt x="164799" y="113347"/>
                  </a:cubicBezTo>
                  <a:lnTo>
                    <a:pt x="164799" y="103822"/>
                  </a:lnTo>
                  <a:cubicBezTo>
                    <a:pt x="164799" y="69532"/>
                    <a:pt x="144797" y="52388"/>
                    <a:pt x="105744" y="52388"/>
                  </a:cubicBezTo>
                  <a:cubicBezTo>
                    <a:pt x="83837" y="52388"/>
                    <a:pt x="60024" y="57150"/>
                    <a:pt x="38117" y="67628"/>
                  </a:cubicBezTo>
                  <a:lnTo>
                    <a:pt x="24782" y="15240"/>
                  </a:lnTo>
                  <a:cubicBezTo>
                    <a:pt x="49547" y="5715"/>
                    <a:pt x="81932" y="0"/>
                    <a:pt x="112412" y="0"/>
                  </a:cubicBezTo>
                  <a:cubicBezTo>
                    <a:pt x="187659" y="0"/>
                    <a:pt x="225759" y="35243"/>
                    <a:pt x="225759" y="102870"/>
                  </a:cubicBezTo>
                  <a:lnTo>
                    <a:pt x="225759" y="273368"/>
                  </a:lnTo>
                  <a:lnTo>
                    <a:pt x="166704" y="273368"/>
                  </a:lnTo>
                  <a:lnTo>
                    <a:pt x="166704" y="244793"/>
                  </a:lnTo>
                  <a:lnTo>
                    <a:pt x="165752" y="244793"/>
                  </a:lnTo>
                  <a:cubicBezTo>
                    <a:pt x="142892" y="268605"/>
                    <a:pt x="119079" y="279083"/>
                    <a:pt x="87647" y="279083"/>
                  </a:cubicBezTo>
                  <a:cubicBezTo>
                    <a:pt x="34307" y="279083"/>
                    <a:pt x="17" y="245745"/>
                    <a:pt x="17" y="194310"/>
                  </a:cubicBezTo>
                  <a:cubicBezTo>
                    <a:pt x="-936" y="138113"/>
                    <a:pt x="39069" y="107632"/>
                    <a:pt x="114317" y="107632"/>
                  </a:cubicBezTo>
                  <a:close/>
                  <a:moveTo>
                    <a:pt x="103839" y="232410"/>
                  </a:moveTo>
                  <a:cubicBezTo>
                    <a:pt x="126699" y="232410"/>
                    <a:pt x="147654" y="220980"/>
                    <a:pt x="164799" y="200025"/>
                  </a:cubicBezTo>
                  <a:lnTo>
                    <a:pt x="164799" y="154305"/>
                  </a:lnTo>
                  <a:cubicBezTo>
                    <a:pt x="150512" y="150495"/>
                    <a:pt x="135272" y="149543"/>
                    <a:pt x="120984" y="149543"/>
                  </a:cubicBezTo>
                  <a:cubicBezTo>
                    <a:pt x="81932" y="149543"/>
                    <a:pt x="59072" y="164783"/>
                    <a:pt x="59072" y="193358"/>
                  </a:cubicBezTo>
                  <a:cubicBezTo>
                    <a:pt x="59072" y="217170"/>
                    <a:pt x="76217" y="232410"/>
                    <a:pt x="103839" y="23241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ihandform: Form 205">
              <a:extLst>
                <a:ext uri="{FF2B5EF4-FFF2-40B4-BE49-F238E27FC236}">
                  <a16:creationId xmlns:a16="http://schemas.microsoft.com/office/drawing/2014/main" id="{0364AE98-86E1-1046-8931-CEE7D9B5E4C4}"/>
                </a:ext>
              </a:extLst>
            </p:cNvPr>
            <p:cNvSpPr/>
            <p:nvPr/>
          </p:nvSpPr>
          <p:spPr>
            <a:xfrm>
              <a:off x="5991224" y="2641281"/>
              <a:ext cx="229552" cy="273367"/>
            </a:xfrm>
            <a:custGeom>
              <a:avLst/>
              <a:gdLst>
                <a:gd name="connsiteX0" fmla="*/ 229553 w 229552"/>
                <a:gd name="connsiteY0" fmla="*/ 272415 h 273367"/>
                <a:gd name="connsiteX1" fmla="*/ 166688 w 229552"/>
                <a:gd name="connsiteY1" fmla="*/ 272415 h 273367"/>
                <a:gd name="connsiteX2" fmla="*/ 166688 w 229552"/>
                <a:gd name="connsiteY2" fmla="*/ 120015 h 273367"/>
                <a:gd name="connsiteX3" fmla="*/ 117157 w 229552"/>
                <a:gd name="connsiteY3" fmla="*/ 55245 h 273367"/>
                <a:gd name="connsiteX4" fmla="*/ 61913 w 229552"/>
                <a:gd name="connsiteY4" fmla="*/ 120015 h 273367"/>
                <a:gd name="connsiteX5" fmla="*/ 61913 w 229552"/>
                <a:gd name="connsiteY5" fmla="*/ 273368 h 273367"/>
                <a:gd name="connsiteX6" fmla="*/ 0 w 229552"/>
                <a:gd name="connsiteY6" fmla="*/ 273368 h 273367"/>
                <a:gd name="connsiteX7" fmla="*/ 0 w 229552"/>
                <a:gd name="connsiteY7" fmla="*/ 6668 h 273367"/>
                <a:gd name="connsiteX8" fmla="*/ 61913 w 229552"/>
                <a:gd name="connsiteY8" fmla="*/ 6668 h 273367"/>
                <a:gd name="connsiteX9" fmla="*/ 61913 w 229552"/>
                <a:gd name="connsiteY9" fmla="*/ 39053 h 273367"/>
                <a:gd name="connsiteX10" fmla="*/ 62865 w 229552"/>
                <a:gd name="connsiteY10" fmla="*/ 39053 h 273367"/>
                <a:gd name="connsiteX11" fmla="*/ 140970 w 229552"/>
                <a:gd name="connsiteY11" fmla="*/ 0 h 273367"/>
                <a:gd name="connsiteX12" fmla="*/ 228600 w 229552"/>
                <a:gd name="connsiteY12" fmla="*/ 107632 h 273367"/>
                <a:gd name="connsiteX13" fmla="*/ 228600 w 229552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273367">
                  <a:moveTo>
                    <a:pt x="229553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7" y="55245"/>
                    <a:pt x="117157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7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9" name="Freihandform: Form 206">
              <a:extLst>
                <a:ext uri="{FF2B5EF4-FFF2-40B4-BE49-F238E27FC236}">
                  <a16:creationId xmlns:a16="http://schemas.microsoft.com/office/drawing/2014/main" id="{969761B4-2BF6-6741-9B48-A97B8E72D466}"/>
                </a:ext>
              </a:extLst>
            </p:cNvPr>
            <p:cNvSpPr/>
            <p:nvPr/>
          </p:nvSpPr>
          <p:spPr>
            <a:xfrm>
              <a:off x="6286499" y="2525076"/>
              <a:ext cx="248602" cy="396239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3 w 248602"/>
                <a:gd name="connsiteY5" fmla="*/ 0 h 396239"/>
                <a:gd name="connsiteX6" fmla="*/ 248603 w 248602"/>
                <a:gd name="connsiteY6" fmla="*/ 389573 h 396239"/>
                <a:gd name="connsiteX7" fmla="*/ 187643 w 248602"/>
                <a:gd name="connsiteY7" fmla="*/ 389573 h 396239"/>
                <a:gd name="connsiteX8" fmla="*/ 187643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1913 w 248602"/>
                <a:gd name="connsiteY12" fmla="*/ 255270 h 396239"/>
                <a:gd name="connsiteX13" fmla="*/ 123825 w 248602"/>
                <a:gd name="connsiteY13" fmla="*/ 340995 h 396239"/>
                <a:gd name="connsiteX14" fmla="*/ 187643 w 248602"/>
                <a:gd name="connsiteY14" fmla="*/ 305753 h 396239"/>
                <a:gd name="connsiteX15" fmla="*/ 187643 w 248602"/>
                <a:gd name="connsiteY15" fmla="*/ 207645 h 396239"/>
                <a:gd name="connsiteX16" fmla="*/ 123825 w 248602"/>
                <a:gd name="connsiteY16" fmla="*/ 172402 h 396239"/>
                <a:gd name="connsiteX17" fmla="*/ 61913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3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3" y="0"/>
                  </a:lnTo>
                  <a:lnTo>
                    <a:pt x="248603" y="389573"/>
                  </a:lnTo>
                  <a:lnTo>
                    <a:pt x="187643" y="389573"/>
                  </a:lnTo>
                  <a:lnTo>
                    <a:pt x="187643" y="358140"/>
                  </a:lnTo>
                  <a:lnTo>
                    <a:pt x="186690" y="358140"/>
                  </a:lnTo>
                  <a:cubicBezTo>
                    <a:pt x="167640" y="381953"/>
                    <a:pt x="140018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1913" y="255270"/>
                  </a:moveTo>
                  <a:cubicBezTo>
                    <a:pt x="61913" y="309563"/>
                    <a:pt x="84772" y="340995"/>
                    <a:pt x="123825" y="340995"/>
                  </a:cubicBezTo>
                  <a:cubicBezTo>
                    <a:pt x="147638" y="340995"/>
                    <a:pt x="167640" y="329565"/>
                    <a:pt x="187643" y="305753"/>
                  </a:cubicBezTo>
                  <a:lnTo>
                    <a:pt x="187643" y="207645"/>
                  </a:lnTo>
                  <a:cubicBezTo>
                    <a:pt x="169545" y="183833"/>
                    <a:pt x="149543" y="172402"/>
                    <a:pt x="123825" y="172402"/>
                  </a:cubicBezTo>
                  <a:cubicBezTo>
                    <a:pt x="82868" y="172402"/>
                    <a:pt x="61913" y="201930"/>
                    <a:pt x="61913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ihandform: Form 207">
              <a:extLst>
                <a:ext uri="{FF2B5EF4-FFF2-40B4-BE49-F238E27FC236}">
                  <a16:creationId xmlns:a16="http://schemas.microsoft.com/office/drawing/2014/main" id="{D747CBAA-EF34-4C47-8E8A-A91024973FCE}"/>
                </a:ext>
              </a:extLst>
            </p:cNvPr>
            <p:cNvSpPr/>
            <p:nvPr/>
          </p:nvSpPr>
          <p:spPr>
            <a:xfrm>
              <a:off x="6602729" y="2641281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7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3" y="264795"/>
                    <a:pt x="172402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90488" y="50482"/>
                    <a:pt x="67627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Freihandform: Form 208">
              <a:extLst>
                <a:ext uri="{FF2B5EF4-FFF2-40B4-BE49-F238E27FC236}">
                  <a16:creationId xmlns:a16="http://schemas.microsoft.com/office/drawing/2014/main" id="{0F3C6E8A-CEE0-3349-8987-0ABF0302A0E8}"/>
                </a:ext>
              </a:extLst>
            </p:cNvPr>
            <p:cNvSpPr/>
            <p:nvPr/>
          </p:nvSpPr>
          <p:spPr>
            <a:xfrm>
              <a:off x="6916101" y="2641039"/>
              <a:ext cx="160020" cy="272657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" name="Freihandform: Form 209">
              <a:extLst>
                <a:ext uri="{FF2B5EF4-FFF2-40B4-BE49-F238E27FC236}">
                  <a16:creationId xmlns:a16="http://schemas.microsoft.com/office/drawing/2014/main" id="{849E3FEC-CDC4-FF49-857B-F87001199306}"/>
                </a:ext>
              </a:extLst>
            </p:cNvPr>
            <p:cNvSpPr/>
            <p:nvPr/>
          </p:nvSpPr>
          <p:spPr>
            <a:xfrm>
              <a:off x="7115174" y="2721291"/>
              <a:ext cx="130492" cy="59055"/>
            </a:xfrm>
            <a:custGeom>
              <a:avLst/>
              <a:gdLst>
                <a:gd name="connsiteX0" fmla="*/ 130493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3 w 130492"/>
                <a:gd name="connsiteY3" fmla="*/ 0 h 59055"/>
                <a:gd name="connsiteX4" fmla="*/ 130493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3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3" y="0"/>
                  </a:lnTo>
                  <a:lnTo>
                    <a:pt x="130493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" name="Freihandform: Form 210">
              <a:extLst>
                <a:ext uri="{FF2B5EF4-FFF2-40B4-BE49-F238E27FC236}">
                  <a16:creationId xmlns:a16="http://schemas.microsoft.com/office/drawing/2014/main" id="{21ED7022-3EA7-2F49-997D-4BBF41C6726A}"/>
                </a:ext>
              </a:extLst>
            </p:cNvPr>
            <p:cNvSpPr/>
            <p:nvPr/>
          </p:nvSpPr>
          <p:spPr>
            <a:xfrm>
              <a:off x="7324724" y="2545079"/>
              <a:ext cx="288607" cy="375284"/>
            </a:xfrm>
            <a:custGeom>
              <a:avLst/>
              <a:gdLst>
                <a:gd name="connsiteX0" fmla="*/ 288607 w 288607"/>
                <a:gd name="connsiteY0" fmla="*/ 222885 h 375284"/>
                <a:gd name="connsiteX1" fmla="*/ 143827 w 288607"/>
                <a:gd name="connsiteY1" fmla="*/ 375285 h 375284"/>
                <a:gd name="connsiteX2" fmla="*/ 0 w 288607"/>
                <a:gd name="connsiteY2" fmla="*/ 222885 h 375284"/>
                <a:gd name="connsiteX3" fmla="*/ 0 w 288607"/>
                <a:gd name="connsiteY3" fmla="*/ 0 h 375284"/>
                <a:gd name="connsiteX4" fmla="*/ 66675 w 288607"/>
                <a:gd name="connsiteY4" fmla="*/ 0 h 375284"/>
                <a:gd name="connsiteX5" fmla="*/ 66675 w 288607"/>
                <a:gd name="connsiteY5" fmla="*/ 219075 h 375284"/>
                <a:gd name="connsiteX6" fmla="*/ 144780 w 288607"/>
                <a:gd name="connsiteY6" fmla="*/ 312420 h 375284"/>
                <a:gd name="connsiteX7" fmla="*/ 220980 w 288607"/>
                <a:gd name="connsiteY7" fmla="*/ 219075 h 375284"/>
                <a:gd name="connsiteX8" fmla="*/ 220980 w 288607"/>
                <a:gd name="connsiteY8" fmla="*/ 0 h 375284"/>
                <a:gd name="connsiteX9" fmla="*/ 287655 w 288607"/>
                <a:gd name="connsiteY9" fmla="*/ 0 h 375284"/>
                <a:gd name="connsiteX10" fmla="*/ 287655 w 288607"/>
                <a:gd name="connsiteY10" fmla="*/ 222885 h 37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8607" h="375284">
                  <a:moveTo>
                    <a:pt x="288607" y="222885"/>
                  </a:moveTo>
                  <a:cubicBezTo>
                    <a:pt x="288607" y="311468"/>
                    <a:pt x="242888" y="375285"/>
                    <a:pt x="143827" y="375285"/>
                  </a:cubicBezTo>
                  <a:cubicBezTo>
                    <a:pt x="45720" y="375285"/>
                    <a:pt x="0" y="312420"/>
                    <a:pt x="0" y="222885"/>
                  </a:cubicBezTo>
                  <a:lnTo>
                    <a:pt x="0" y="0"/>
                  </a:lnTo>
                  <a:lnTo>
                    <a:pt x="66675" y="0"/>
                  </a:lnTo>
                  <a:lnTo>
                    <a:pt x="66675" y="219075"/>
                  </a:lnTo>
                  <a:cubicBezTo>
                    <a:pt x="66675" y="274320"/>
                    <a:pt x="90488" y="312420"/>
                    <a:pt x="144780" y="312420"/>
                  </a:cubicBezTo>
                  <a:cubicBezTo>
                    <a:pt x="199073" y="312420"/>
                    <a:pt x="220980" y="275272"/>
                    <a:pt x="220980" y="219075"/>
                  </a:cubicBezTo>
                  <a:lnTo>
                    <a:pt x="220980" y="0"/>
                  </a:lnTo>
                  <a:lnTo>
                    <a:pt x="287655" y="0"/>
                  </a:lnTo>
                  <a:lnTo>
                    <a:pt x="287655" y="22288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" name="Freihandform: Form 211">
              <a:extLst>
                <a:ext uri="{FF2B5EF4-FFF2-40B4-BE49-F238E27FC236}">
                  <a16:creationId xmlns:a16="http://schemas.microsoft.com/office/drawing/2014/main" id="{342E6819-8D33-DA4C-92E3-C9E006063012}"/>
                </a:ext>
              </a:extLst>
            </p:cNvPr>
            <p:cNvSpPr/>
            <p:nvPr/>
          </p:nvSpPr>
          <p:spPr>
            <a:xfrm>
              <a:off x="7697151" y="2641281"/>
              <a:ext cx="228600" cy="27336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8 h 273367"/>
                <a:gd name="connsiteX6" fmla="*/ 0 w 228600"/>
                <a:gd name="connsiteY6" fmla="*/ 273368 h 273367"/>
                <a:gd name="connsiteX7" fmla="*/ 0 w 228600"/>
                <a:gd name="connsiteY7" fmla="*/ 6668 h 273367"/>
                <a:gd name="connsiteX8" fmla="*/ 61913 w 228600"/>
                <a:gd name="connsiteY8" fmla="*/ 6668 h 273367"/>
                <a:gd name="connsiteX9" fmla="*/ 61913 w 228600"/>
                <a:gd name="connsiteY9" fmla="*/ 39053 h 273367"/>
                <a:gd name="connsiteX10" fmla="*/ 62865 w 228600"/>
                <a:gd name="connsiteY10" fmla="*/ 39053 h 273367"/>
                <a:gd name="connsiteX11" fmla="*/ 140970 w 228600"/>
                <a:gd name="connsiteY11" fmla="*/ 0 h 273367"/>
                <a:gd name="connsiteX12" fmla="*/ 228600 w 228600"/>
                <a:gd name="connsiteY12" fmla="*/ 107632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8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ihandform: Form 212">
              <a:extLst>
                <a:ext uri="{FF2B5EF4-FFF2-40B4-BE49-F238E27FC236}">
                  <a16:creationId xmlns:a16="http://schemas.microsoft.com/office/drawing/2014/main" id="{1ED78860-34B0-A047-8E67-F2541F965B23}"/>
                </a:ext>
              </a:extLst>
            </p:cNvPr>
            <p:cNvSpPr/>
            <p:nvPr/>
          </p:nvSpPr>
          <p:spPr>
            <a:xfrm>
              <a:off x="7996237" y="2528887"/>
              <a:ext cx="79057" cy="384810"/>
            </a:xfrm>
            <a:custGeom>
              <a:avLst/>
              <a:gdLst>
                <a:gd name="connsiteX0" fmla="*/ 79057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7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7" y="38100"/>
                  </a:moveTo>
                  <a:cubicBezTo>
                    <a:pt x="79057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7" y="16193"/>
                    <a:pt x="79057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" name="Freihandform: Form 213">
              <a:extLst>
                <a:ext uri="{FF2B5EF4-FFF2-40B4-BE49-F238E27FC236}">
                  <a16:creationId xmlns:a16="http://schemas.microsoft.com/office/drawing/2014/main" id="{6F02E69D-BE7C-DF44-819A-085556F8AD9C}"/>
                </a:ext>
              </a:extLst>
            </p:cNvPr>
            <p:cNvSpPr/>
            <p:nvPr/>
          </p:nvSpPr>
          <p:spPr>
            <a:xfrm>
              <a:off x="8119109" y="2647949"/>
              <a:ext cx="259079" cy="266700"/>
            </a:xfrm>
            <a:custGeom>
              <a:avLst/>
              <a:gdLst>
                <a:gd name="connsiteX0" fmla="*/ 259080 w 259079"/>
                <a:gd name="connsiteY0" fmla="*/ 0 h 266700"/>
                <a:gd name="connsiteX1" fmla="*/ 161925 w 259079"/>
                <a:gd name="connsiteY1" fmla="*/ 266700 h 266700"/>
                <a:gd name="connsiteX2" fmla="*/ 97155 w 259079"/>
                <a:gd name="connsiteY2" fmla="*/ 266700 h 266700"/>
                <a:gd name="connsiteX3" fmla="*/ 0 w 259079"/>
                <a:gd name="connsiteY3" fmla="*/ 0 h 266700"/>
                <a:gd name="connsiteX4" fmla="*/ 68580 w 259079"/>
                <a:gd name="connsiteY4" fmla="*/ 0 h 266700"/>
                <a:gd name="connsiteX5" fmla="*/ 129540 w 259079"/>
                <a:gd name="connsiteY5" fmla="*/ 193358 h 266700"/>
                <a:gd name="connsiteX6" fmla="*/ 130492 w 259079"/>
                <a:gd name="connsiteY6" fmla="*/ 193358 h 266700"/>
                <a:gd name="connsiteX7" fmla="*/ 191452 w 259079"/>
                <a:gd name="connsiteY7" fmla="*/ 0 h 266700"/>
                <a:gd name="connsiteX8" fmla="*/ 259080 w 259079"/>
                <a:gd name="connsiteY8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079" h="266700">
                  <a:moveTo>
                    <a:pt x="259080" y="0"/>
                  </a:moveTo>
                  <a:lnTo>
                    <a:pt x="161925" y="266700"/>
                  </a:lnTo>
                  <a:lnTo>
                    <a:pt x="97155" y="266700"/>
                  </a:lnTo>
                  <a:lnTo>
                    <a:pt x="0" y="0"/>
                  </a:lnTo>
                  <a:lnTo>
                    <a:pt x="68580" y="0"/>
                  </a:lnTo>
                  <a:lnTo>
                    <a:pt x="129540" y="193358"/>
                  </a:lnTo>
                  <a:lnTo>
                    <a:pt x="130492" y="193358"/>
                  </a:lnTo>
                  <a:lnTo>
                    <a:pt x="191452" y="0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ihandform: Form 214">
              <a:extLst>
                <a:ext uri="{FF2B5EF4-FFF2-40B4-BE49-F238E27FC236}">
                  <a16:creationId xmlns:a16="http://schemas.microsoft.com/office/drawing/2014/main" id="{C1C1362E-BF74-144C-8591-2BA271A3E935}"/>
                </a:ext>
              </a:extLst>
            </p:cNvPr>
            <p:cNvSpPr/>
            <p:nvPr/>
          </p:nvSpPr>
          <p:spPr>
            <a:xfrm>
              <a:off x="8406764" y="2641281"/>
              <a:ext cx="242887" cy="279082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8 w 242887"/>
                <a:gd name="connsiteY6" fmla="*/ 225743 h 279082"/>
                <a:gd name="connsiteX7" fmla="*/ 198120 w 242887"/>
                <a:gd name="connsiteY7" fmla="*/ 194310 h 279082"/>
                <a:gd name="connsiteX8" fmla="*/ 237173 w 242887"/>
                <a:gd name="connsiteY8" fmla="*/ 235268 h 279082"/>
                <a:gd name="connsiteX9" fmla="*/ 132398 w 242887"/>
                <a:gd name="connsiteY9" fmla="*/ 279083 h 279082"/>
                <a:gd name="connsiteX10" fmla="*/ 62865 w 242887"/>
                <a:gd name="connsiteY10" fmla="*/ 115253 h 279082"/>
                <a:gd name="connsiteX11" fmla="*/ 183833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3" y="201930"/>
                    <a:pt x="94298" y="225743"/>
                    <a:pt x="132398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3" y="235268"/>
                  </a:lnTo>
                  <a:cubicBezTo>
                    <a:pt x="206693" y="264795"/>
                    <a:pt x="173355" y="279083"/>
                    <a:pt x="132398" y="279083"/>
                  </a:cubicBezTo>
                  <a:close/>
                  <a:moveTo>
                    <a:pt x="62865" y="115253"/>
                  </a:moveTo>
                  <a:lnTo>
                    <a:pt x="183833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" name="Freihandform: Form 215">
              <a:extLst>
                <a:ext uri="{FF2B5EF4-FFF2-40B4-BE49-F238E27FC236}">
                  <a16:creationId xmlns:a16="http://schemas.microsoft.com/office/drawing/2014/main" id="{01D40457-15F4-FD48-922E-804AF233C2CF}"/>
                </a:ext>
              </a:extLst>
            </p:cNvPr>
            <p:cNvSpPr/>
            <p:nvPr/>
          </p:nvSpPr>
          <p:spPr>
            <a:xfrm>
              <a:off x="8720137" y="2641039"/>
              <a:ext cx="160019" cy="272657"/>
            </a:xfrm>
            <a:custGeom>
              <a:avLst/>
              <a:gdLst>
                <a:gd name="connsiteX0" fmla="*/ 160020 w 160019"/>
                <a:gd name="connsiteY0" fmla="*/ 5005 h 272657"/>
                <a:gd name="connsiteX1" fmla="*/ 150495 w 160019"/>
                <a:gd name="connsiteY1" fmla="*/ 68823 h 272657"/>
                <a:gd name="connsiteX2" fmla="*/ 116205 w 160019"/>
                <a:gd name="connsiteY2" fmla="*/ 60250 h 272657"/>
                <a:gd name="connsiteX3" fmla="*/ 61913 w 160019"/>
                <a:gd name="connsiteY3" fmla="*/ 135498 h 272657"/>
                <a:gd name="connsiteX4" fmla="*/ 61913 w 160019"/>
                <a:gd name="connsiteY4" fmla="*/ 272658 h 272657"/>
                <a:gd name="connsiteX5" fmla="*/ 0 w 160019"/>
                <a:gd name="connsiteY5" fmla="*/ 272658 h 272657"/>
                <a:gd name="connsiteX6" fmla="*/ 0 w 160019"/>
                <a:gd name="connsiteY6" fmla="*/ 5958 h 272657"/>
                <a:gd name="connsiteX7" fmla="*/ 60960 w 160019"/>
                <a:gd name="connsiteY7" fmla="*/ 5958 h 272657"/>
                <a:gd name="connsiteX8" fmla="*/ 60960 w 160019"/>
                <a:gd name="connsiteY8" fmla="*/ 40248 h 272657"/>
                <a:gd name="connsiteX9" fmla="*/ 61913 w 160019"/>
                <a:gd name="connsiteY9" fmla="*/ 40248 h 272657"/>
                <a:gd name="connsiteX10" fmla="*/ 131445 w 160019"/>
                <a:gd name="connsiteY10" fmla="*/ 243 h 272657"/>
                <a:gd name="connsiteX11" fmla="*/ 160020 w 160019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19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" name="Freihandform: Form 216">
              <a:extLst>
                <a:ext uri="{FF2B5EF4-FFF2-40B4-BE49-F238E27FC236}">
                  <a16:creationId xmlns:a16="http://schemas.microsoft.com/office/drawing/2014/main" id="{2AB1631E-8AB8-3346-A5FF-A38437A59CDB}"/>
                </a:ext>
              </a:extLst>
            </p:cNvPr>
            <p:cNvSpPr/>
            <p:nvPr/>
          </p:nvSpPr>
          <p:spPr>
            <a:xfrm>
              <a:off x="8909684" y="2640329"/>
              <a:ext cx="205739" cy="280034"/>
            </a:xfrm>
            <a:custGeom>
              <a:avLst/>
              <a:gdLst>
                <a:gd name="connsiteX0" fmla="*/ 29527 w 205739"/>
                <a:gd name="connsiteY0" fmla="*/ 198120 h 280034"/>
                <a:gd name="connsiteX1" fmla="*/ 104775 w 205739"/>
                <a:gd name="connsiteY1" fmla="*/ 227647 h 280034"/>
                <a:gd name="connsiteX2" fmla="*/ 143827 w 205739"/>
                <a:gd name="connsiteY2" fmla="*/ 200978 h 280034"/>
                <a:gd name="connsiteX3" fmla="*/ 10477 w 205739"/>
                <a:gd name="connsiteY3" fmla="*/ 82868 h 280034"/>
                <a:gd name="connsiteX4" fmla="*/ 111442 w 205739"/>
                <a:gd name="connsiteY4" fmla="*/ 0 h 280034"/>
                <a:gd name="connsiteX5" fmla="*/ 203835 w 205739"/>
                <a:gd name="connsiteY5" fmla="*/ 27622 h 280034"/>
                <a:gd name="connsiteX6" fmla="*/ 174307 w 205739"/>
                <a:gd name="connsiteY6" fmla="*/ 76200 h 280034"/>
                <a:gd name="connsiteX7" fmla="*/ 110490 w 205739"/>
                <a:gd name="connsiteY7" fmla="*/ 52387 h 280034"/>
                <a:gd name="connsiteX8" fmla="*/ 72390 w 205739"/>
                <a:gd name="connsiteY8" fmla="*/ 77153 h 280034"/>
                <a:gd name="connsiteX9" fmla="*/ 205740 w 205739"/>
                <a:gd name="connsiteY9" fmla="*/ 195262 h 280034"/>
                <a:gd name="connsiteX10" fmla="*/ 102870 w 205739"/>
                <a:gd name="connsiteY10" fmla="*/ 280035 h 280034"/>
                <a:gd name="connsiteX11" fmla="*/ 0 w 205739"/>
                <a:gd name="connsiteY11" fmla="*/ 247650 h 280034"/>
                <a:gd name="connsiteX12" fmla="*/ 29527 w 205739"/>
                <a:gd name="connsiteY12" fmla="*/ 198120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39" h="280034">
                  <a:moveTo>
                    <a:pt x="29527" y="198120"/>
                  </a:moveTo>
                  <a:cubicBezTo>
                    <a:pt x="56197" y="218122"/>
                    <a:pt x="80963" y="227647"/>
                    <a:pt x="104775" y="227647"/>
                  </a:cubicBezTo>
                  <a:cubicBezTo>
                    <a:pt x="127635" y="227647"/>
                    <a:pt x="143827" y="217170"/>
                    <a:pt x="143827" y="200978"/>
                  </a:cubicBezTo>
                  <a:cubicBezTo>
                    <a:pt x="143827" y="155258"/>
                    <a:pt x="10477" y="171450"/>
                    <a:pt x="10477" y="82868"/>
                  </a:cubicBezTo>
                  <a:cubicBezTo>
                    <a:pt x="10477" y="33338"/>
                    <a:pt x="51435" y="0"/>
                    <a:pt x="111442" y="0"/>
                  </a:cubicBezTo>
                  <a:cubicBezTo>
                    <a:pt x="143827" y="0"/>
                    <a:pt x="175260" y="9525"/>
                    <a:pt x="203835" y="27622"/>
                  </a:cubicBezTo>
                  <a:lnTo>
                    <a:pt x="174307" y="76200"/>
                  </a:lnTo>
                  <a:cubicBezTo>
                    <a:pt x="151447" y="60960"/>
                    <a:pt x="130492" y="52387"/>
                    <a:pt x="110490" y="52387"/>
                  </a:cubicBezTo>
                  <a:cubicBezTo>
                    <a:pt x="87630" y="52387"/>
                    <a:pt x="72390" y="61912"/>
                    <a:pt x="72390" y="77153"/>
                  </a:cubicBezTo>
                  <a:cubicBezTo>
                    <a:pt x="72390" y="120968"/>
                    <a:pt x="205740" y="105728"/>
                    <a:pt x="205740" y="195262"/>
                  </a:cubicBezTo>
                  <a:cubicBezTo>
                    <a:pt x="205740" y="245745"/>
                    <a:pt x="164782" y="280035"/>
                    <a:pt x="102870" y="280035"/>
                  </a:cubicBezTo>
                  <a:cubicBezTo>
                    <a:pt x="67627" y="280035"/>
                    <a:pt x="31432" y="268605"/>
                    <a:pt x="0" y="247650"/>
                  </a:cubicBezTo>
                  <a:lnTo>
                    <a:pt x="29527" y="1981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" name="Freihandform: Form 217">
              <a:extLst>
                <a:ext uri="{FF2B5EF4-FFF2-40B4-BE49-F238E27FC236}">
                  <a16:creationId xmlns:a16="http://schemas.microsoft.com/office/drawing/2014/main" id="{3CFA2E17-7AA4-464A-8EDF-E92EB160B293}"/>
                </a:ext>
              </a:extLst>
            </p:cNvPr>
            <p:cNvSpPr/>
            <p:nvPr/>
          </p:nvSpPr>
          <p:spPr>
            <a:xfrm>
              <a:off x="9173526" y="2528887"/>
              <a:ext cx="79057" cy="384810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3 w 79057"/>
                <a:gd name="connsiteY1" fmla="*/ 76200 h 384810"/>
                <a:gd name="connsiteX2" fmla="*/ 0 w 79057"/>
                <a:gd name="connsiteY2" fmla="*/ 38100 h 384810"/>
                <a:gd name="connsiteX3" fmla="*/ 39053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3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3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" name="Freihandform: Form 218">
              <a:extLst>
                <a:ext uri="{FF2B5EF4-FFF2-40B4-BE49-F238E27FC236}">
                  <a16:creationId xmlns:a16="http://schemas.microsoft.com/office/drawing/2014/main" id="{4E72ACDA-00A7-DC4C-8FC4-46ED2CD32C3F}"/>
                </a:ext>
              </a:extLst>
            </p:cNvPr>
            <p:cNvSpPr/>
            <p:nvPr/>
          </p:nvSpPr>
          <p:spPr>
            <a:xfrm>
              <a:off x="9297351" y="2562224"/>
              <a:ext cx="165735" cy="358139"/>
            </a:xfrm>
            <a:custGeom>
              <a:avLst/>
              <a:gdLst>
                <a:gd name="connsiteX0" fmla="*/ 165735 w 165735"/>
                <a:gd name="connsiteY0" fmla="*/ 295275 h 358139"/>
                <a:gd name="connsiteX1" fmla="*/ 165735 w 165735"/>
                <a:gd name="connsiteY1" fmla="*/ 348615 h 358139"/>
                <a:gd name="connsiteX2" fmla="*/ 113348 w 165735"/>
                <a:gd name="connsiteY2" fmla="*/ 358140 h 358139"/>
                <a:gd name="connsiteX3" fmla="*/ 40958 w 165735"/>
                <a:gd name="connsiteY3" fmla="*/ 282892 h 358139"/>
                <a:gd name="connsiteX4" fmla="*/ 40958 w 165735"/>
                <a:gd name="connsiteY4" fmla="*/ 137160 h 358139"/>
                <a:gd name="connsiteX5" fmla="*/ 0 w 165735"/>
                <a:gd name="connsiteY5" fmla="*/ 137160 h 358139"/>
                <a:gd name="connsiteX6" fmla="*/ 0 w 165735"/>
                <a:gd name="connsiteY6" fmla="*/ 85725 h 358139"/>
                <a:gd name="connsiteX7" fmla="*/ 40005 w 165735"/>
                <a:gd name="connsiteY7" fmla="*/ 85725 h 358139"/>
                <a:gd name="connsiteX8" fmla="*/ 40005 w 165735"/>
                <a:gd name="connsiteY8" fmla="*/ 13335 h 358139"/>
                <a:gd name="connsiteX9" fmla="*/ 101918 w 165735"/>
                <a:gd name="connsiteY9" fmla="*/ 0 h 358139"/>
                <a:gd name="connsiteX10" fmla="*/ 101918 w 165735"/>
                <a:gd name="connsiteY10" fmla="*/ 86677 h 358139"/>
                <a:gd name="connsiteX11" fmla="*/ 165735 w 165735"/>
                <a:gd name="connsiteY11" fmla="*/ 86677 h 358139"/>
                <a:gd name="connsiteX12" fmla="*/ 165735 w 165735"/>
                <a:gd name="connsiteY12" fmla="*/ 138113 h 358139"/>
                <a:gd name="connsiteX13" fmla="*/ 101918 w 165735"/>
                <a:gd name="connsiteY13" fmla="*/ 138113 h 358139"/>
                <a:gd name="connsiteX14" fmla="*/ 101918 w 165735"/>
                <a:gd name="connsiteY14" fmla="*/ 269558 h 358139"/>
                <a:gd name="connsiteX15" fmla="*/ 130493 w 165735"/>
                <a:gd name="connsiteY15" fmla="*/ 304800 h 358139"/>
                <a:gd name="connsiteX16" fmla="*/ 165735 w 165735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5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8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3"/>
                    <a:pt x="110490" y="304800"/>
                    <a:pt x="130493" y="304800"/>
                  </a:cubicBezTo>
                  <a:cubicBezTo>
                    <a:pt x="141923" y="303848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" name="Freihandform: Form 219">
              <a:extLst>
                <a:ext uri="{FF2B5EF4-FFF2-40B4-BE49-F238E27FC236}">
                  <a16:creationId xmlns:a16="http://schemas.microsoft.com/office/drawing/2014/main" id="{012873B6-2606-5F4D-A001-E906FF448226}"/>
                </a:ext>
              </a:extLst>
            </p:cNvPr>
            <p:cNvSpPr/>
            <p:nvPr/>
          </p:nvSpPr>
          <p:spPr>
            <a:xfrm>
              <a:off x="9511664" y="2533649"/>
              <a:ext cx="225742" cy="386714"/>
            </a:xfrm>
            <a:custGeom>
              <a:avLst/>
              <a:gdLst>
                <a:gd name="connsiteX0" fmla="*/ 114300 w 225742"/>
                <a:gd name="connsiteY0" fmla="*/ 215265 h 386714"/>
                <a:gd name="connsiteX1" fmla="*/ 164783 w 225742"/>
                <a:gd name="connsiteY1" fmla="*/ 220980 h 386714"/>
                <a:gd name="connsiteX2" fmla="*/ 164783 w 225742"/>
                <a:gd name="connsiteY2" fmla="*/ 211455 h 386714"/>
                <a:gd name="connsiteX3" fmla="*/ 105728 w 225742"/>
                <a:gd name="connsiteY3" fmla="*/ 160020 h 386714"/>
                <a:gd name="connsiteX4" fmla="*/ 38100 w 225742"/>
                <a:gd name="connsiteY4" fmla="*/ 175260 h 386714"/>
                <a:gd name="connsiteX5" fmla="*/ 24765 w 225742"/>
                <a:gd name="connsiteY5" fmla="*/ 122873 h 386714"/>
                <a:gd name="connsiteX6" fmla="*/ 112395 w 225742"/>
                <a:gd name="connsiteY6" fmla="*/ 107632 h 386714"/>
                <a:gd name="connsiteX7" fmla="*/ 225743 w 225742"/>
                <a:gd name="connsiteY7" fmla="*/ 210502 h 386714"/>
                <a:gd name="connsiteX8" fmla="*/ 225743 w 225742"/>
                <a:gd name="connsiteY8" fmla="*/ 381000 h 386714"/>
                <a:gd name="connsiteX9" fmla="*/ 166688 w 225742"/>
                <a:gd name="connsiteY9" fmla="*/ 381000 h 386714"/>
                <a:gd name="connsiteX10" fmla="*/ 166688 w 225742"/>
                <a:gd name="connsiteY10" fmla="*/ 352425 h 386714"/>
                <a:gd name="connsiteX11" fmla="*/ 165735 w 225742"/>
                <a:gd name="connsiteY11" fmla="*/ 352425 h 386714"/>
                <a:gd name="connsiteX12" fmla="*/ 87630 w 225742"/>
                <a:gd name="connsiteY12" fmla="*/ 386715 h 386714"/>
                <a:gd name="connsiteX13" fmla="*/ 0 w 225742"/>
                <a:gd name="connsiteY13" fmla="*/ 301942 h 386714"/>
                <a:gd name="connsiteX14" fmla="*/ 114300 w 225742"/>
                <a:gd name="connsiteY14" fmla="*/ 215265 h 386714"/>
                <a:gd name="connsiteX15" fmla="*/ 63818 w 225742"/>
                <a:gd name="connsiteY15" fmla="*/ 72390 h 386714"/>
                <a:gd name="connsiteX16" fmla="*/ 26670 w 225742"/>
                <a:gd name="connsiteY16" fmla="*/ 36195 h 386714"/>
                <a:gd name="connsiteX17" fmla="*/ 63818 w 225742"/>
                <a:gd name="connsiteY17" fmla="*/ 0 h 386714"/>
                <a:gd name="connsiteX18" fmla="*/ 100965 w 225742"/>
                <a:gd name="connsiteY18" fmla="*/ 36195 h 386714"/>
                <a:gd name="connsiteX19" fmla="*/ 63818 w 225742"/>
                <a:gd name="connsiteY19" fmla="*/ 72390 h 386714"/>
                <a:gd name="connsiteX20" fmla="*/ 103823 w 225742"/>
                <a:gd name="connsiteY20" fmla="*/ 340042 h 386714"/>
                <a:gd name="connsiteX21" fmla="*/ 164783 w 225742"/>
                <a:gd name="connsiteY21" fmla="*/ 307658 h 386714"/>
                <a:gd name="connsiteX22" fmla="*/ 164783 w 225742"/>
                <a:gd name="connsiteY22" fmla="*/ 261938 h 386714"/>
                <a:gd name="connsiteX23" fmla="*/ 120968 w 225742"/>
                <a:gd name="connsiteY23" fmla="*/ 257175 h 386714"/>
                <a:gd name="connsiteX24" fmla="*/ 59055 w 225742"/>
                <a:gd name="connsiteY24" fmla="*/ 300990 h 386714"/>
                <a:gd name="connsiteX25" fmla="*/ 103823 w 225742"/>
                <a:gd name="connsiteY25" fmla="*/ 340042 h 386714"/>
                <a:gd name="connsiteX26" fmla="*/ 172403 w 225742"/>
                <a:gd name="connsiteY26" fmla="*/ 72390 h 386714"/>
                <a:gd name="connsiteX27" fmla="*/ 135255 w 225742"/>
                <a:gd name="connsiteY27" fmla="*/ 36195 h 386714"/>
                <a:gd name="connsiteX28" fmla="*/ 172403 w 225742"/>
                <a:gd name="connsiteY28" fmla="*/ 0 h 386714"/>
                <a:gd name="connsiteX29" fmla="*/ 209550 w 225742"/>
                <a:gd name="connsiteY29" fmla="*/ 36195 h 386714"/>
                <a:gd name="connsiteX30" fmla="*/ 172403 w 225742"/>
                <a:gd name="connsiteY30" fmla="*/ 72390 h 38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4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2"/>
                    <a:pt x="112395" y="107632"/>
                  </a:cubicBezTo>
                  <a:cubicBezTo>
                    <a:pt x="187643" y="107632"/>
                    <a:pt x="225743" y="142875"/>
                    <a:pt x="225743" y="210502"/>
                  </a:cubicBezTo>
                  <a:lnTo>
                    <a:pt x="225743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8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8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8" y="72390"/>
                  </a:cubicBezTo>
                  <a:close/>
                  <a:moveTo>
                    <a:pt x="103823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1938"/>
                  </a:lnTo>
                  <a:cubicBezTo>
                    <a:pt x="150495" y="258127"/>
                    <a:pt x="135255" y="257175"/>
                    <a:pt x="120968" y="257175"/>
                  </a:cubicBezTo>
                  <a:cubicBezTo>
                    <a:pt x="81915" y="257175"/>
                    <a:pt x="59055" y="272415"/>
                    <a:pt x="59055" y="300990"/>
                  </a:cubicBezTo>
                  <a:cubicBezTo>
                    <a:pt x="59055" y="324803"/>
                    <a:pt x="76200" y="340042"/>
                    <a:pt x="103823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" name="Freihandform: Form 220">
              <a:extLst>
                <a:ext uri="{FF2B5EF4-FFF2-40B4-BE49-F238E27FC236}">
                  <a16:creationId xmlns:a16="http://schemas.microsoft.com/office/drawing/2014/main" id="{80C92A1B-D307-4A4D-9C14-D16F6498CF32}"/>
                </a:ext>
              </a:extLst>
            </p:cNvPr>
            <p:cNvSpPr/>
            <p:nvPr/>
          </p:nvSpPr>
          <p:spPr>
            <a:xfrm>
              <a:off x="9785984" y="2562224"/>
              <a:ext cx="165734" cy="358139"/>
            </a:xfrm>
            <a:custGeom>
              <a:avLst/>
              <a:gdLst>
                <a:gd name="connsiteX0" fmla="*/ 165735 w 165734"/>
                <a:gd name="connsiteY0" fmla="*/ 295275 h 358139"/>
                <a:gd name="connsiteX1" fmla="*/ 165735 w 165734"/>
                <a:gd name="connsiteY1" fmla="*/ 348615 h 358139"/>
                <a:gd name="connsiteX2" fmla="*/ 113347 w 165734"/>
                <a:gd name="connsiteY2" fmla="*/ 358140 h 358139"/>
                <a:gd name="connsiteX3" fmla="*/ 40957 w 165734"/>
                <a:gd name="connsiteY3" fmla="*/ 282892 h 358139"/>
                <a:gd name="connsiteX4" fmla="*/ 40957 w 165734"/>
                <a:gd name="connsiteY4" fmla="*/ 137160 h 358139"/>
                <a:gd name="connsiteX5" fmla="*/ 0 w 165734"/>
                <a:gd name="connsiteY5" fmla="*/ 137160 h 358139"/>
                <a:gd name="connsiteX6" fmla="*/ 0 w 165734"/>
                <a:gd name="connsiteY6" fmla="*/ 85725 h 358139"/>
                <a:gd name="connsiteX7" fmla="*/ 40005 w 165734"/>
                <a:gd name="connsiteY7" fmla="*/ 85725 h 358139"/>
                <a:gd name="connsiteX8" fmla="*/ 40005 w 165734"/>
                <a:gd name="connsiteY8" fmla="*/ 13335 h 358139"/>
                <a:gd name="connsiteX9" fmla="*/ 101917 w 165734"/>
                <a:gd name="connsiteY9" fmla="*/ 0 h 358139"/>
                <a:gd name="connsiteX10" fmla="*/ 101917 w 165734"/>
                <a:gd name="connsiteY10" fmla="*/ 86677 h 358139"/>
                <a:gd name="connsiteX11" fmla="*/ 165735 w 165734"/>
                <a:gd name="connsiteY11" fmla="*/ 86677 h 358139"/>
                <a:gd name="connsiteX12" fmla="*/ 165735 w 165734"/>
                <a:gd name="connsiteY12" fmla="*/ 138113 h 358139"/>
                <a:gd name="connsiteX13" fmla="*/ 101917 w 165734"/>
                <a:gd name="connsiteY13" fmla="*/ 138113 h 358139"/>
                <a:gd name="connsiteX14" fmla="*/ 101917 w 165734"/>
                <a:gd name="connsiteY14" fmla="*/ 269558 h 358139"/>
                <a:gd name="connsiteX15" fmla="*/ 130492 w 165734"/>
                <a:gd name="connsiteY15" fmla="*/ 304800 h 358139"/>
                <a:gd name="connsiteX16" fmla="*/ 165735 w 165734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7" y="0"/>
                  </a:lnTo>
                  <a:lnTo>
                    <a:pt x="101917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7" y="138113"/>
                  </a:lnTo>
                  <a:lnTo>
                    <a:pt x="101917" y="269558"/>
                  </a:lnTo>
                  <a:cubicBezTo>
                    <a:pt x="101917" y="294323"/>
                    <a:pt x="110490" y="304800"/>
                    <a:pt x="130492" y="304800"/>
                  </a:cubicBezTo>
                  <a:cubicBezTo>
                    <a:pt x="142875" y="303848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" name="Freihandform: Form 221">
              <a:extLst>
                <a:ext uri="{FF2B5EF4-FFF2-40B4-BE49-F238E27FC236}">
                  <a16:creationId xmlns:a16="http://schemas.microsoft.com/office/drawing/2014/main" id="{B7D2604A-E174-0B4E-BB4F-F2C79196D37E}"/>
                </a:ext>
              </a:extLst>
            </p:cNvPr>
            <p:cNvSpPr/>
            <p:nvPr/>
          </p:nvSpPr>
          <p:spPr>
            <a:xfrm>
              <a:off x="2242184" y="3122294"/>
              <a:ext cx="275272" cy="368617"/>
            </a:xfrm>
            <a:custGeom>
              <a:avLst/>
              <a:gdLst>
                <a:gd name="connsiteX0" fmla="*/ 275273 w 275272"/>
                <a:gd name="connsiteY0" fmla="*/ 60960 h 368617"/>
                <a:gd name="connsiteX1" fmla="*/ 170498 w 275272"/>
                <a:gd name="connsiteY1" fmla="*/ 60960 h 368617"/>
                <a:gd name="connsiteX2" fmla="*/ 170498 w 275272"/>
                <a:gd name="connsiteY2" fmla="*/ 368617 h 368617"/>
                <a:gd name="connsiteX3" fmla="*/ 104775 w 275272"/>
                <a:gd name="connsiteY3" fmla="*/ 368617 h 368617"/>
                <a:gd name="connsiteX4" fmla="*/ 104775 w 275272"/>
                <a:gd name="connsiteY4" fmla="*/ 60960 h 368617"/>
                <a:gd name="connsiteX5" fmla="*/ 0 w 275272"/>
                <a:gd name="connsiteY5" fmla="*/ 60960 h 368617"/>
                <a:gd name="connsiteX6" fmla="*/ 0 w 275272"/>
                <a:gd name="connsiteY6" fmla="*/ 0 h 368617"/>
                <a:gd name="connsiteX7" fmla="*/ 275273 w 275272"/>
                <a:gd name="connsiteY7" fmla="*/ 0 h 368617"/>
                <a:gd name="connsiteX8" fmla="*/ 275273 w 275272"/>
                <a:gd name="connsiteY8" fmla="*/ 60960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272" h="368617">
                  <a:moveTo>
                    <a:pt x="275273" y="60960"/>
                  </a:moveTo>
                  <a:lnTo>
                    <a:pt x="170498" y="60960"/>
                  </a:lnTo>
                  <a:lnTo>
                    <a:pt x="170498" y="368617"/>
                  </a:lnTo>
                  <a:lnTo>
                    <a:pt x="104775" y="368617"/>
                  </a:lnTo>
                  <a:lnTo>
                    <a:pt x="104775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275273" y="0"/>
                  </a:lnTo>
                  <a:lnTo>
                    <a:pt x="275273" y="6096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" name="Freihandform: Form 222">
              <a:extLst>
                <a:ext uri="{FF2B5EF4-FFF2-40B4-BE49-F238E27FC236}">
                  <a16:creationId xmlns:a16="http://schemas.microsoft.com/office/drawing/2014/main" id="{AD3EA9C9-0A21-094F-8D35-BB4E19639FAE}"/>
                </a:ext>
              </a:extLst>
            </p:cNvPr>
            <p:cNvSpPr/>
            <p:nvPr/>
          </p:nvSpPr>
          <p:spPr>
            <a:xfrm>
              <a:off x="2519362" y="3217544"/>
              <a:ext cx="242887" cy="279082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3817 w 242887"/>
                <a:gd name="connsiteY5" fmla="*/ 160972 h 279082"/>
                <a:gd name="connsiteX6" fmla="*/ 133350 w 242887"/>
                <a:gd name="connsiteY6" fmla="*/ 225742 h 279082"/>
                <a:gd name="connsiteX7" fmla="*/ 199073 w 242887"/>
                <a:gd name="connsiteY7" fmla="*/ 194310 h 279082"/>
                <a:gd name="connsiteX8" fmla="*/ 238125 w 242887"/>
                <a:gd name="connsiteY8" fmla="*/ 235267 h 279082"/>
                <a:gd name="connsiteX9" fmla="*/ 132398 w 242887"/>
                <a:gd name="connsiteY9" fmla="*/ 279083 h 279082"/>
                <a:gd name="connsiteX10" fmla="*/ 62865 w 242887"/>
                <a:gd name="connsiteY10" fmla="*/ 115252 h 279082"/>
                <a:gd name="connsiteX11" fmla="*/ 183833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3817" y="160972"/>
                  </a:lnTo>
                  <a:cubicBezTo>
                    <a:pt x="70485" y="201930"/>
                    <a:pt x="95250" y="225742"/>
                    <a:pt x="133350" y="225742"/>
                  </a:cubicBezTo>
                  <a:cubicBezTo>
                    <a:pt x="158115" y="225742"/>
                    <a:pt x="178117" y="216217"/>
                    <a:pt x="199073" y="194310"/>
                  </a:cubicBezTo>
                  <a:lnTo>
                    <a:pt x="238125" y="235267"/>
                  </a:lnTo>
                  <a:cubicBezTo>
                    <a:pt x="206692" y="264795"/>
                    <a:pt x="172402" y="279083"/>
                    <a:pt x="132398" y="279083"/>
                  </a:cubicBezTo>
                  <a:close/>
                  <a:moveTo>
                    <a:pt x="62865" y="115252"/>
                  </a:moveTo>
                  <a:lnTo>
                    <a:pt x="183833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" name="Freihandform: Form 223">
              <a:extLst>
                <a:ext uri="{FF2B5EF4-FFF2-40B4-BE49-F238E27FC236}">
                  <a16:creationId xmlns:a16="http://schemas.microsoft.com/office/drawing/2014/main" id="{C4ECD04B-6772-5742-A8C8-04897EC16BA3}"/>
                </a:ext>
              </a:extLst>
            </p:cNvPr>
            <p:cNvSpPr/>
            <p:nvPr/>
          </p:nvSpPr>
          <p:spPr>
            <a:xfrm>
              <a:off x="2816541" y="3216591"/>
              <a:ext cx="224790" cy="280035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3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3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6688" y="66675"/>
                    <a:pt x="149543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3" y="222885"/>
                    <a:pt x="166688" y="213360"/>
                    <a:pt x="183833" y="193358"/>
                  </a:cubicBezTo>
                  <a:lnTo>
                    <a:pt x="222885" y="2371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" name="Freihandform: Form 224">
              <a:extLst>
                <a:ext uri="{FF2B5EF4-FFF2-40B4-BE49-F238E27FC236}">
                  <a16:creationId xmlns:a16="http://schemas.microsoft.com/office/drawing/2014/main" id="{A4C89810-B195-2F43-AFDB-CAA6C4DD3CD0}"/>
                </a:ext>
              </a:extLst>
            </p:cNvPr>
            <p:cNvSpPr/>
            <p:nvPr/>
          </p:nvSpPr>
          <p:spPr>
            <a:xfrm>
              <a:off x="3095624" y="3101339"/>
              <a:ext cx="228600" cy="389572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" name="Freihandform: Form 225">
              <a:extLst>
                <a:ext uri="{FF2B5EF4-FFF2-40B4-BE49-F238E27FC236}">
                  <a16:creationId xmlns:a16="http://schemas.microsoft.com/office/drawing/2014/main" id="{E66C4ABC-9333-214D-B489-DC951264618A}"/>
                </a:ext>
              </a:extLst>
            </p:cNvPr>
            <p:cNvSpPr/>
            <p:nvPr/>
          </p:nvSpPr>
          <p:spPr>
            <a:xfrm>
              <a:off x="3404234" y="3217544"/>
              <a:ext cx="228600" cy="27336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7 h 273367"/>
                <a:gd name="connsiteX6" fmla="*/ 0 w 228600"/>
                <a:gd name="connsiteY6" fmla="*/ 273367 h 273367"/>
                <a:gd name="connsiteX7" fmla="*/ 0 w 228600"/>
                <a:gd name="connsiteY7" fmla="*/ 6667 h 273367"/>
                <a:gd name="connsiteX8" fmla="*/ 61913 w 228600"/>
                <a:gd name="connsiteY8" fmla="*/ 6667 h 273367"/>
                <a:gd name="connsiteX9" fmla="*/ 61913 w 228600"/>
                <a:gd name="connsiteY9" fmla="*/ 39052 h 273367"/>
                <a:gd name="connsiteX10" fmla="*/ 62865 w 228600"/>
                <a:gd name="connsiteY10" fmla="*/ 39052 h 273367"/>
                <a:gd name="connsiteX11" fmla="*/ 140970 w 228600"/>
                <a:gd name="connsiteY11" fmla="*/ 0 h 273367"/>
                <a:gd name="connsiteX12" fmla="*/ 228600 w 228600"/>
                <a:gd name="connsiteY12" fmla="*/ 107633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7"/>
                  </a:lnTo>
                  <a:lnTo>
                    <a:pt x="0" y="273367"/>
                  </a:lnTo>
                  <a:lnTo>
                    <a:pt x="0" y="6667"/>
                  </a:lnTo>
                  <a:lnTo>
                    <a:pt x="61913" y="6667"/>
                  </a:lnTo>
                  <a:lnTo>
                    <a:pt x="61913" y="39052"/>
                  </a:lnTo>
                  <a:lnTo>
                    <a:pt x="62865" y="39052"/>
                  </a:lnTo>
                  <a:cubicBezTo>
                    <a:pt x="78105" y="15240"/>
                    <a:pt x="106680" y="0"/>
                    <a:pt x="140970" y="0"/>
                  </a:cubicBezTo>
                  <a:cubicBezTo>
                    <a:pt x="201930" y="0"/>
                    <a:pt x="228600" y="44767"/>
                    <a:pt x="228600" y="107633"/>
                  </a:cubicBezTo>
                  <a:lnTo>
                    <a:pt x="228600" y="2724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ihandform: Form 226">
              <a:extLst>
                <a:ext uri="{FF2B5EF4-FFF2-40B4-BE49-F238E27FC236}">
                  <a16:creationId xmlns:a16="http://schemas.microsoft.com/office/drawing/2014/main" id="{703472B0-BAAC-654A-8A58-B0CEF3BCD909}"/>
                </a:ext>
              </a:extLst>
            </p:cNvPr>
            <p:cNvSpPr/>
            <p:nvPr/>
          </p:nvSpPr>
          <p:spPr>
            <a:xfrm>
              <a:off x="3703319" y="3105149"/>
              <a:ext cx="79057" cy="384809"/>
            </a:xfrm>
            <a:custGeom>
              <a:avLst/>
              <a:gdLst>
                <a:gd name="connsiteX0" fmla="*/ 79058 w 79057"/>
                <a:gd name="connsiteY0" fmla="*/ 38100 h 384809"/>
                <a:gd name="connsiteX1" fmla="*/ 39052 w 79057"/>
                <a:gd name="connsiteY1" fmla="*/ 76200 h 384809"/>
                <a:gd name="connsiteX2" fmla="*/ 0 w 79057"/>
                <a:gd name="connsiteY2" fmla="*/ 38100 h 384809"/>
                <a:gd name="connsiteX3" fmla="*/ 39052 w 79057"/>
                <a:gd name="connsiteY3" fmla="*/ 0 h 384809"/>
                <a:gd name="connsiteX4" fmla="*/ 79058 w 79057"/>
                <a:gd name="connsiteY4" fmla="*/ 38100 h 384809"/>
                <a:gd name="connsiteX5" fmla="*/ 70485 w 79057"/>
                <a:gd name="connsiteY5" fmla="*/ 384810 h 384809"/>
                <a:gd name="connsiteX6" fmla="*/ 8572 w 79057"/>
                <a:gd name="connsiteY6" fmla="*/ 384810 h 384809"/>
                <a:gd name="connsiteX7" fmla="*/ 8572 w 79057"/>
                <a:gd name="connsiteY7" fmla="*/ 118110 h 384809"/>
                <a:gd name="connsiteX8" fmla="*/ 70485 w 79057"/>
                <a:gd name="connsiteY8" fmla="*/ 118110 h 384809"/>
                <a:gd name="connsiteX9" fmla="*/ 70485 w 79057"/>
                <a:gd name="connsiteY9" fmla="*/ 384810 h 38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09">
                  <a:moveTo>
                    <a:pt x="79058" y="38100"/>
                  </a:moveTo>
                  <a:cubicBezTo>
                    <a:pt x="79058" y="60008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2"/>
                    <a:pt x="18097" y="0"/>
                    <a:pt x="39052" y="0"/>
                  </a:cubicBezTo>
                  <a:cubicBezTo>
                    <a:pt x="60960" y="0"/>
                    <a:pt x="79058" y="16192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2" y="384810"/>
                  </a:lnTo>
                  <a:lnTo>
                    <a:pt x="8572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" name="Freihandform: Form 227">
              <a:extLst>
                <a:ext uri="{FF2B5EF4-FFF2-40B4-BE49-F238E27FC236}">
                  <a16:creationId xmlns:a16="http://schemas.microsoft.com/office/drawing/2014/main" id="{CC8C30F8-435E-B844-B724-13122B587F86}"/>
                </a:ext>
              </a:extLst>
            </p:cNvPr>
            <p:cNvSpPr/>
            <p:nvPr/>
          </p:nvSpPr>
          <p:spPr>
            <a:xfrm>
              <a:off x="3830954" y="3216591"/>
              <a:ext cx="205740" cy="280035"/>
            </a:xfrm>
            <a:custGeom>
              <a:avLst/>
              <a:gdLst>
                <a:gd name="connsiteX0" fmla="*/ 29528 w 205740"/>
                <a:gd name="connsiteY0" fmla="*/ 198120 h 280035"/>
                <a:gd name="connsiteX1" fmla="*/ 104775 w 205740"/>
                <a:gd name="connsiteY1" fmla="*/ 227648 h 280035"/>
                <a:gd name="connsiteX2" fmla="*/ 143828 w 205740"/>
                <a:gd name="connsiteY2" fmla="*/ 200978 h 280035"/>
                <a:gd name="connsiteX3" fmla="*/ 10478 w 205740"/>
                <a:gd name="connsiteY3" fmla="*/ 82868 h 280035"/>
                <a:gd name="connsiteX4" fmla="*/ 111442 w 205740"/>
                <a:gd name="connsiteY4" fmla="*/ 0 h 280035"/>
                <a:gd name="connsiteX5" fmla="*/ 203835 w 205740"/>
                <a:gd name="connsiteY5" fmla="*/ 27623 h 280035"/>
                <a:gd name="connsiteX6" fmla="*/ 174308 w 205740"/>
                <a:gd name="connsiteY6" fmla="*/ 76200 h 280035"/>
                <a:gd name="connsiteX7" fmla="*/ 110490 w 205740"/>
                <a:gd name="connsiteY7" fmla="*/ 52388 h 280035"/>
                <a:gd name="connsiteX8" fmla="*/ 72390 w 205740"/>
                <a:gd name="connsiteY8" fmla="*/ 77153 h 280035"/>
                <a:gd name="connsiteX9" fmla="*/ 205740 w 205740"/>
                <a:gd name="connsiteY9" fmla="*/ 195263 h 280035"/>
                <a:gd name="connsiteX10" fmla="*/ 102870 w 205740"/>
                <a:gd name="connsiteY10" fmla="*/ 280035 h 280035"/>
                <a:gd name="connsiteX11" fmla="*/ 0 w 205740"/>
                <a:gd name="connsiteY11" fmla="*/ 247650 h 280035"/>
                <a:gd name="connsiteX12" fmla="*/ 29528 w 205740"/>
                <a:gd name="connsiteY12" fmla="*/ 198120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40" h="280035">
                  <a:moveTo>
                    <a:pt x="29528" y="198120"/>
                  </a:moveTo>
                  <a:cubicBezTo>
                    <a:pt x="55245" y="218123"/>
                    <a:pt x="80963" y="227648"/>
                    <a:pt x="104775" y="227648"/>
                  </a:cubicBezTo>
                  <a:cubicBezTo>
                    <a:pt x="127635" y="227648"/>
                    <a:pt x="143828" y="217170"/>
                    <a:pt x="143828" y="200978"/>
                  </a:cubicBezTo>
                  <a:cubicBezTo>
                    <a:pt x="143828" y="155258"/>
                    <a:pt x="10478" y="171450"/>
                    <a:pt x="10478" y="82868"/>
                  </a:cubicBezTo>
                  <a:cubicBezTo>
                    <a:pt x="10478" y="33338"/>
                    <a:pt x="51435" y="0"/>
                    <a:pt x="111442" y="0"/>
                  </a:cubicBezTo>
                  <a:cubicBezTo>
                    <a:pt x="143828" y="0"/>
                    <a:pt x="175260" y="9525"/>
                    <a:pt x="203835" y="27623"/>
                  </a:cubicBezTo>
                  <a:lnTo>
                    <a:pt x="174308" y="76200"/>
                  </a:lnTo>
                  <a:cubicBezTo>
                    <a:pt x="151448" y="60960"/>
                    <a:pt x="130492" y="52388"/>
                    <a:pt x="110490" y="52388"/>
                  </a:cubicBezTo>
                  <a:cubicBezTo>
                    <a:pt x="87630" y="52388"/>
                    <a:pt x="72390" y="61913"/>
                    <a:pt x="72390" y="77153"/>
                  </a:cubicBezTo>
                  <a:cubicBezTo>
                    <a:pt x="72390" y="120967"/>
                    <a:pt x="205740" y="105728"/>
                    <a:pt x="205740" y="195263"/>
                  </a:cubicBezTo>
                  <a:cubicBezTo>
                    <a:pt x="205740" y="245745"/>
                    <a:pt x="164783" y="280035"/>
                    <a:pt x="102870" y="280035"/>
                  </a:cubicBezTo>
                  <a:cubicBezTo>
                    <a:pt x="67628" y="280035"/>
                    <a:pt x="31433" y="268605"/>
                    <a:pt x="0" y="247650"/>
                  </a:cubicBezTo>
                  <a:lnTo>
                    <a:pt x="29528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" name="Freihandform: Form 228">
              <a:extLst>
                <a:ext uri="{FF2B5EF4-FFF2-40B4-BE49-F238E27FC236}">
                  <a16:creationId xmlns:a16="http://schemas.microsoft.com/office/drawing/2014/main" id="{E2EAA7B4-A980-6C4C-A991-30C9430B0032}"/>
                </a:ext>
              </a:extLst>
            </p:cNvPr>
            <p:cNvSpPr/>
            <p:nvPr/>
          </p:nvSpPr>
          <p:spPr>
            <a:xfrm>
              <a:off x="4087177" y="3216591"/>
              <a:ext cx="224790" cy="280035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2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5735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2" y="193358"/>
                  </a:cubicBezTo>
                  <a:lnTo>
                    <a:pt x="222885" y="2371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" name="Freihandform: Form 229">
              <a:extLst>
                <a:ext uri="{FF2B5EF4-FFF2-40B4-BE49-F238E27FC236}">
                  <a16:creationId xmlns:a16="http://schemas.microsoft.com/office/drawing/2014/main" id="{82E92016-DFB8-0941-9DD8-D3EAEDF00BCF}"/>
                </a:ext>
              </a:extLst>
            </p:cNvPr>
            <p:cNvSpPr/>
            <p:nvPr/>
          </p:nvSpPr>
          <p:spPr>
            <a:xfrm>
              <a:off x="4366259" y="3101339"/>
              <a:ext cx="228600" cy="389572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" name="Freihandform: Form 230">
              <a:extLst>
                <a:ext uri="{FF2B5EF4-FFF2-40B4-BE49-F238E27FC236}">
                  <a16:creationId xmlns:a16="http://schemas.microsoft.com/office/drawing/2014/main" id="{52B21CE5-387E-774F-A6E4-CB2340B7E1A3}"/>
                </a:ext>
              </a:extLst>
            </p:cNvPr>
            <p:cNvSpPr/>
            <p:nvPr/>
          </p:nvSpPr>
          <p:spPr>
            <a:xfrm>
              <a:off x="4659629" y="3217544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2 h 279082"/>
                <a:gd name="connsiteX7" fmla="*/ 198120 w 242887"/>
                <a:gd name="connsiteY7" fmla="*/ 194310 h 279082"/>
                <a:gd name="connsiteX8" fmla="*/ 237172 w 242887"/>
                <a:gd name="connsiteY8" fmla="*/ 235267 h 279082"/>
                <a:gd name="connsiteX9" fmla="*/ 132397 w 242887"/>
                <a:gd name="connsiteY9" fmla="*/ 279083 h 279082"/>
                <a:gd name="connsiteX10" fmla="*/ 62865 w 242887"/>
                <a:gd name="connsiteY10" fmla="*/ 115252 h 279082"/>
                <a:gd name="connsiteX11" fmla="*/ 183832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2"/>
                    <a:pt x="132397" y="225742"/>
                  </a:cubicBezTo>
                  <a:cubicBezTo>
                    <a:pt x="157163" y="225742"/>
                    <a:pt x="177165" y="216217"/>
                    <a:pt x="198120" y="194310"/>
                  </a:cubicBezTo>
                  <a:lnTo>
                    <a:pt x="237172" y="235267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2865" y="115252"/>
                  </a:moveTo>
                  <a:lnTo>
                    <a:pt x="183832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" name="Freihandform: Form 231">
              <a:extLst>
                <a:ext uri="{FF2B5EF4-FFF2-40B4-BE49-F238E27FC236}">
                  <a16:creationId xmlns:a16="http://schemas.microsoft.com/office/drawing/2014/main" id="{9B0875E3-D6B0-8940-B39D-4E7061BD3188}"/>
                </a:ext>
              </a:extLst>
            </p:cNvPr>
            <p:cNvSpPr/>
            <p:nvPr/>
          </p:nvSpPr>
          <p:spPr>
            <a:xfrm>
              <a:off x="5130164" y="3122294"/>
              <a:ext cx="231457" cy="368617"/>
            </a:xfrm>
            <a:custGeom>
              <a:avLst/>
              <a:gdLst>
                <a:gd name="connsiteX0" fmla="*/ 231457 w 231457"/>
                <a:gd name="connsiteY0" fmla="*/ 60007 h 368617"/>
                <a:gd name="connsiteX1" fmla="*/ 65722 w 231457"/>
                <a:gd name="connsiteY1" fmla="*/ 60007 h 368617"/>
                <a:gd name="connsiteX2" fmla="*/ 65722 w 231457"/>
                <a:gd name="connsiteY2" fmla="*/ 151447 h 368617"/>
                <a:gd name="connsiteX3" fmla="*/ 189547 w 231457"/>
                <a:gd name="connsiteY3" fmla="*/ 151447 h 368617"/>
                <a:gd name="connsiteX4" fmla="*/ 189547 w 231457"/>
                <a:gd name="connsiteY4" fmla="*/ 211455 h 368617"/>
                <a:gd name="connsiteX5" fmla="*/ 65722 w 231457"/>
                <a:gd name="connsiteY5" fmla="*/ 211455 h 368617"/>
                <a:gd name="connsiteX6" fmla="*/ 65722 w 231457"/>
                <a:gd name="connsiteY6" fmla="*/ 368617 h 368617"/>
                <a:gd name="connsiteX7" fmla="*/ 0 w 231457"/>
                <a:gd name="connsiteY7" fmla="*/ 368617 h 368617"/>
                <a:gd name="connsiteX8" fmla="*/ 0 w 231457"/>
                <a:gd name="connsiteY8" fmla="*/ 0 h 368617"/>
                <a:gd name="connsiteX9" fmla="*/ 231457 w 231457"/>
                <a:gd name="connsiteY9" fmla="*/ 0 h 368617"/>
                <a:gd name="connsiteX10" fmla="*/ 231457 w 231457"/>
                <a:gd name="connsiteY10" fmla="*/ 60007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457" h="368617">
                  <a:moveTo>
                    <a:pt x="231457" y="60007"/>
                  </a:moveTo>
                  <a:lnTo>
                    <a:pt x="65722" y="60007"/>
                  </a:lnTo>
                  <a:lnTo>
                    <a:pt x="65722" y="151447"/>
                  </a:lnTo>
                  <a:lnTo>
                    <a:pt x="189547" y="151447"/>
                  </a:lnTo>
                  <a:lnTo>
                    <a:pt x="189547" y="211455"/>
                  </a:lnTo>
                  <a:lnTo>
                    <a:pt x="65722" y="211455"/>
                  </a:lnTo>
                  <a:lnTo>
                    <a:pt x="65722" y="368617"/>
                  </a:lnTo>
                  <a:lnTo>
                    <a:pt x="0" y="368617"/>
                  </a:lnTo>
                  <a:lnTo>
                    <a:pt x="0" y="0"/>
                  </a:lnTo>
                  <a:lnTo>
                    <a:pt x="231457" y="0"/>
                  </a:lnTo>
                  <a:lnTo>
                    <a:pt x="231457" y="6000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4" name="Freihandform: Form 232">
              <a:extLst>
                <a:ext uri="{FF2B5EF4-FFF2-40B4-BE49-F238E27FC236}">
                  <a16:creationId xmlns:a16="http://schemas.microsoft.com/office/drawing/2014/main" id="{E52360F8-A736-C646-ABDE-70CAF24845A5}"/>
                </a:ext>
              </a:extLst>
            </p:cNvPr>
            <p:cNvSpPr/>
            <p:nvPr/>
          </p:nvSpPr>
          <p:spPr>
            <a:xfrm>
              <a:off x="5373052" y="3217544"/>
              <a:ext cx="226694" cy="279082"/>
            </a:xfrm>
            <a:custGeom>
              <a:avLst/>
              <a:gdLst>
                <a:gd name="connsiteX0" fmla="*/ 115253 w 226694"/>
                <a:gd name="connsiteY0" fmla="*/ 107633 h 279082"/>
                <a:gd name="connsiteX1" fmla="*/ 165735 w 226694"/>
                <a:gd name="connsiteY1" fmla="*/ 113347 h 279082"/>
                <a:gd name="connsiteX2" fmla="*/ 165735 w 226694"/>
                <a:gd name="connsiteY2" fmla="*/ 103822 h 279082"/>
                <a:gd name="connsiteX3" fmla="*/ 106680 w 226694"/>
                <a:gd name="connsiteY3" fmla="*/ 52388 h 279082"/>
                <a:gd name="connsiteX4" fmla="*/ 39053 w 226694"/>
                <a:gd name="connsiteY4" fmla="*/ 67627 h 279082"/>
                <a:gd name="connsiteX5" fmla="*/ 25717 w 226694"/>
                <a:gd name="connsiteY5" fmla="*/ 15240 h 279082"/>
                <a:gd name="connsiteX6" fmla="*/ 113347 w 226694"/>
                <a:gd name="connsiteY6" fmla="*/ 0 h 279082"/>
                <a:gd name="connsiteX7" fmla="*/ 226695 w 226694"/>
                <a:gd name="connsiteY7" fmla="*/ 102870 h 279082"/>
                <a:gd name="connsiteX8" fmla="*/ 226695 w 226694"/>
                <a:gd name="connsiteY8" fmla="*/ 273367 h 279082"/>
                <a:gd name="connsiteX9" fmla="*/ 167640 w 226694"/>
                <a:gd name="connsiteY9" fmla="*/ 273367 h 279082"/>
                <a:gd name="connsiteX10" fmla="*/ 167640 w 226694"/>
                <a:gd name="connsiteY10" fmla="*/ 244792 h 279082"/>
                <a:gd name="connsiteX11" fmla="*/ 165735 w 226694"/>
                <a:gd name="connsiteY11" fmla="*/ 244792 h 279082"/>
                <a:gd name="connsiteX12" fmla="*/ 87630 w 226694"/>
                <a:gd name="connsiteY12" fmla="*/ 279083 h 279082"/>
                <a:gd name="connsiteX13" fmla="*/ 0 w 226694"/>
                <a:gd name="connsiteY13" fmla="*/ 194310 h 279082"/>
                <a:gd name="connsiteX14" fmla="*/ 115253 w 226694"/>
                <a:gd name="connsiteY14" fmla="*/ 107633 h 279082"/>
                <a:gd name="connsiteX15" fmla="*/ 104775 w 226694"/>
                <a:gd name="connsiteY15" fmla="*/ 232410 h 279082"/>
                <a:gd name="connsiteX16" fmla="*/ 165735 w 226694"/>
                <a:gd name="connsiteY16" fmla="*/ 200025 h 279082"/>
                <a:gd name="connsiteX17" fmla="*/ 165735 w 226694"/>
                <a:gd name="connsiteY17" fmla="*/ 153352 h 279082"/>
                <a:gd name="connsiteX18" fmla="*/ 121920 w 226694"/>
                <a:gd name="connsiteY18" fmla="*/ 148590 h 279082"/>
                <a:gd name="connsiteX19" fmla="*/ 60007 w 226694"/>
                <a:gd name="connsiteY19" fmla="*/ 192405 h 279082"/>
                <a:gd name="connsiteX20" fmla="*/ 104775 w 226694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694" h="279082">
                  <a:moveTo>
                    <a:pt x="115253" y="107633"/>
                  </a:moveTo>
                  <a:cubicBezTo>
                    <a:pt x="132397" y="107633"/>
                    <a:pt x="148590" y="108585"/>
                    <a:pt x="165735" y="113347"/>
                  </a:cubicBezTo>
                  <a:lnTo>
                    <a:pt x="165735" y="103822"/>
                  </a:lnTo>
                  <a:cubicBezTo>
                    <a:pt x="165735" y="69532"/>
                    <a:pt x="145732" y="52388"/>
                    <a:pt x="106680" y="52388"/>
                  </a:cubicBezTo>
                  <a:cubicBezTo>
                    <a:pt x="84772" y="52388"/>
                    <a:pt x="60960" y="57150"/>
                    <a:pt x="39053" y="67627"/>
                  </a:cubicBezTo>
                  <a:lnTo>
                    <a:pt x="25717" y="15240"/>
                  </a:lnTo>
                  <a:cubicBezTo>
                    <a:pt x="50482" y="5715"/>
                    <a:pt x="82867" y="0"/>
                    <a:pt x="113347" y="0"/>
                  </a:cubicBezTo>
                  <a:cubicBezTo>
                    <a:pt x="188595" y="0"/>
                    <a:pt x="226695" y="35242"/>
                    <a:pt x="226695" y="102870"/>
                  </a:cubicBezTo>
                  <a:lnTo>
                    <a:pt x="226695" y="273367"/>
                  </a:lnTo>
                  <a:lnTo>
                    <a:pt x="167640" y="273367"/>
                  </a:lnTo>
                  <a:lnTo>
                    <a:pt x="167640" y="244792"/>
                  </a:lnTo>
                  <a:lnTo>
                    <a:pt x="165735" y="244792"/>
                  </a:lnTo>
                  <a:cubicBezTo>
                    <a:pt x="142875" y="268605"/>
                    <a:pt x="119063" y="279083"/>
                    <a:pt x="87630" y="279083"/>
                  </a:cubicBezTo>
                  <a:cubicBezTo>
                    <a:pt x="34290" y="279083"/>
                    <a:pt x="0" y="245745"/>
                    <a:pt x="0" y="194310"/>
                  </a:cubicBezTo>
                  <a:cubicBezTo>
                    <a:pt x="0" y="138113"/>
                    <a:pt x="40005" y="107633"/>
                    <a:pt x="115253" y="107633"/>
                  </a:cubicBezTo>
                  <a:close/>
                  <a:moveTo>
                    <a:pt x="104775" y="232410"/>
                  </a:moveTo>
                  <a:cubicBezTo>
                    <a:pt x="127635" y="232410"/>
                    <a:pt x="148590" y="220980"/>
                    <a:pt x="165735" y="200025"/>
                  </a:cubicBezTo>
                  <a:lnTo>
                    <a:pt x="165735" y="153352"/>
                  </a:lnTo>
                  <a:cubicBezTo>
                    <a:pt x="151447" y="149542"/>
                    <a:pt x="136207" y="148590"/>
                    <a:pt x="121920" y="148590"/>
                  </a:cubicBezTo>
                  <a:cubicBezTo>
                    <a:pt x="82867" y="148590"/>
                    <a:pt x="60007" y="163830"/>
                    <a:pt x="60007" y="192405"/>
                  </a:cubicBezTo>
                  <a:cubicBezTo>
                    <a:pt x="60007" y="217170"/>
                    <a:pt x="77153" y="232410"/>
                    <a:pt x="104775" y="232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5" name="Freihandform: Form 233">
              <a:extLst>
                <a:ext uri="{FF2B5EF4-FFF2-40B4-BE49-F238E27FC236}">
                  <a16:creationId xmlns:a16="http://schemas.microsoft.com/office/drawing/2014/main" id="{062E80BD-76C7-A245-B040-96FDA2CC6B86}"/>
                </a:ext>
              </a:extLst>
            </p:cNvPr>
            <p:cNvSpPr/>
            <p:nvPr/>
          </p:nvSpPr>
          <p:spPr>
            <a:xfrm>
              <a:off x="5678804" y="3101339"/>
              <a:ext cx="234314" cy="389572"/>
            </a:xfrm>
            <a:custGeom>
              <a:avLst/>
              <a:gdLst>
                <a:gd name="connsiteX0" fmla="*/ 0 w 234314"/>
                <a:gd name="connsiteY0" fmla="*/ 15240 h 389572"/>
                <a:gd name="connsiteX1" fmla="*/ 61913 w 234314"/>
                <a:gd name="connsiteY1" fmla="*/ 0 h 389572"/>
                <a:gd name="connsiteX2" fmla="*/ 61913 w 234314"/>
                <a:gd name="connsiteY2" fmla="*/ 234315 h 389572"/>
                <a:gd name="connsiteX3" fmla="*/ 62865 w 234314"/>
                <a:gd name="connsiteY3" fmla="*/ 234315 h 389572"/>
                <a:gd name="connsiteX4" fmla="*/ 150495 w 234314"/>
                <a:gd name="connsiteY4" fmla="*/ 122873 h 389572"/>
                <a:gd name="connsiteX5" fmla="*/ 224790 w 234314"/>
                <a:gd name="connsiteY5" fmla="*/ 122873 h 389572"/>
                <a:gd name="connsiteX6" fmla="*/ 137160 w 234314"/>
                <a:gd name="connsiteY6" fmla="*/ 227648 h 389572"/>
                <a:gd name="connsiteX7" fmla="*/ 234315 w 234314"/>
                <a:gd name="connsiteY7" fmla="*/ 389573 h 389572"/>
                <a:gd name="connsiteX8" fmla="*/ 160020 w 234314"/>
                <a:gd name="connsiteY8" fmla="*/ 389573 h 389572"/>
                <a:gd name="connsiteX9" fmla="*/ 93345 w 234314"/>
                <a:gd name="connsiteY9" fmla="*/ 274320 h 389572"/>
                <a:gd name="connsiteX10" fmla="*/ 62865 w 234314"/>
                <a:gd name="connsiteY10" fmla="*/ 308610 h 389572"/>
                <a:gd name="connsiteX11" fmla="*/ 62865 w 234314"/>
                <a:gd name="connsiteY11" fmla="*/ 389573 h 389572"/>
                <a:gd name="connsiteX12" fmla="*/ 952 w 234314"/>
                <a:gd name="connsiteY12" fmla="*/ 389573 h 389572"/>
                <a:gd name="connsiteX13" fmla="*/ 952 w 234314"/>
                <a:gd name="connsiteY13" fmla="*/ 1524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314" h="389572">
                  <a:moveTo>
                    <a:pt x="0" y="15240"/>
                  </a:moveTo>
                  <a:lnTo>
                    <a:pt x="61913" y="0"/>
                  </a:lnTo>
                  <a:lnTo>
                    <a:pt x="61913" y="234315"/>
                  </a:lnTo>
                  <a:lnTo>
                    <a:pt x="62865" y="234315"/>
                  </a:lnTo>
                  <a:lnTo>
                    <a:pt x="150495" y="122873"/>
                  </a:lnTo>
                  <a:lnTo>
                    <a:pt x="224790" y="122873"/>
                  </a:lnTo>
                  <a:lnTo>
                    <a:pt x="137160" y="227648"/>
                  </a:lnTo>
                  <a:lnTo>
                    <a:pt x="234315" y="389573"/>
                  </a:lnTo>
                  <a:lnTo>
                    <a:pt x="160020" y="389573"/>
                  </a:lnTo>
                  <a:lnTo>
                    <a:pt x="93345" y="274320"/>
                  </a:lnTo>
                  <a:lnTo>
                    <a:pt x="62865" y="308610"/>
                  </a:lnTo>
                  <a:lnTo>
                    <a:pt x="62865" y="389573"/>
                  </a:lnTo>
                  <a:lnTo>
                    <a:pt x="952" y="389573"/>
                  </a:lnTo>
                  <a:lnTo>
                    <a:pt x="952" y="15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6" name="Freihandform: Form 234">
              <a:extLst>
                <a:ext uri="{FF2B5EF4-FFF2-40B4-BE49-F238E27FC236}">
                  <a16:creationId xmlns:a16="http://schemas.microsoft.com/office/drawing/2014/main" id="{1C5B2127-30F5-D84B-B087-28648EE454EF}"/>
                </a:ext>
              </a:extLst>
            </p:cNvPr>
            <p:cNvSpPr/>
            <p:nvPr/>
          </p:nvSpPr>
          <p:spPr>
            <a:xfrm>
              <a:off x="5958839" y="3224212"/>
              <a:ext cx="229552" cy="273367"/>
            </a:xfrm>
            <a:custGeom>
              <a:avLst/>
              <a:gdLst>
                <a:gd name="connsiteX0" fmla="*/ 62865 w 229552"/>
                <a:gd name="connsiteY0" fmla="*/ 160020 h 273367"/>
                <a:gd name="connsiteX1" fmla="*/ 116205 w 229552"/>
                <a:gd name="connsiteY1" fmla="*/ 216217 h 273367"/>
                <a:gd name="connsiteX2" fmla="*/ 167640 w 229552"/>
                <a:gd name="connsiteY2" fmla="*/ 160020 h 273367"/>
                <a:gd name="connsiteX3" fmla="*/ 167640 w 229552"/>
                <a:gd name="connsiteY3" fmla="*/ 0 h 273367"/>
                <a:gd name="connsiteX4" fmla="*/ 229553 w 229552"/>
                <a:gd name="connsiteY4" fmla="*/ 0 h 273367"/>
                <a:gd name="connsiteX5" fmla="*/ 229553 w 229552"/>
                <a:gd name="connsiteY5" fmla="*/ 161925 h 273367"/>
                <a:gd name="connsiteX6" fmla="*/ 117157 w 229552"/>
                <a:gd name="connsiteY6" fmla="*/ 273367 h 273367"/>
                <a:gd name="connsiteX7" fmla="*/ 0 w 229552"/>
                <a:gd name="connsiteY7" fmla="*/ 162878 h 273367"/>
                <a:gd name="connsiteX8" fmla="*/ 0 w 229552"/>
                <a:gd name="connsiteY8" fmla="*/ 952 h 273367"/>
                <a:gd name="connsiteX9" fmla="*/ 61913 w 229552"/>
                <a:gd name="connsiteY9" fmla="*/ 952 h 273367"/>
                <a:gd name="connsiteX10" fmla="*/ 61913 w 229552"/>
                <a:gd name="connsiteY10" fmla="*/ 160020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552" h="273367">
                  <a:moveTo>
                    <a:pt x="62865" y="160020"/>
                  </a:moveTo>
                  <a:cubicBezTo>
                    <a:pt x="62865" y="196215"/>
                    <a:pt x="80963" y="216217"/>
                    <a:pt x="116205" y="216217"/>
                  </a:cubicBezTo>
                  <a:cubicBezTo>
                    <a:pt x="150495" y="216217"/>
                    <a:pt x="167640" y="197167"/>
                    <a:pt x="167640" y="160020"/>
                  </a:cubicBezTo>
                  <a:lnTo>
                    <a:pt x="167640" y="0"/>
                  </a:lnTo>
                  <a:lnTo>
                    <a:pt x="229553" y="0"/>
                  </a:lnTo>
                  <a:lnTo>
                    <a:pt x="229553" y="161925"/>
                  </a:lnTo>
                  <a:cubicBezTo>
                    <a:pt x="229553" y="232410"/>
                    <a:pt x="190500" y="273367"/>
                    <a:pt x="117157" y="273367"/>
                  </a:cubicBezTo>
                  <a:cubicBezTo>
                    <a:pt x="44767" y="273367"/>
                    <a:pt x="0" y="232410"/>
                    <a:pt x="0" y="162878"/>
                  </a:cubicBezTo>
                  <a:lnTo>
                    <a:pt x="0" y="952"/>
                  </a:lnTo>
                  <a:lnTo>
                    <a:pt x="61913" y="952"/>
                  </a:lnTo>
                  <a:lnTo>
                    <a:pt x="61913" y="1600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7" name="Freihandform: Form 235">
              <a:extLst>
                <a:ext uri="{FF2B5EF4-FFF2-40B4-BE49-F238E27FC236}">
                  <a16:creationId xmlns:a16="http://schemas.microsoft.com/office/drawing/2014/main" id="{E07AD439-E36D-F240-B150-354148FDFDCA}"/>
                </a:ext>
              </a:extLst>
            </p:cNvPr>
            <p:cNvSpPr/>
            <p:nvPr/>
          </p:nvSpPr>
          <p:spPr>
            <a:xfrm>
              <a:off x="6268402" y="3100387"/>
              <a:ext cx="61912" cy="389572"/>
            </a:xfrm>
            <a:custGeom>
              <a:avLst/>
              <a:gdLst>
                <a:gd name="connsiteX0" fmla="*/ 61913 w 61912"/>
                <a:gd name="connsiteY0" fmla="*/ 389572 h 389572"/>
                <a:gd name="connsiteX1" fmla="*/ 0 w 61912"/>
                <a:gd name="connsiteY1" fmla="*/ 389572 h 389572"/>
                <a:gd name="connsiteX2" fmla="*/ 0 w 61912"/>
                <a:gd name="connsiteY2" fmla="*/ 14288 h 389572"/>
                <a:gd name="connsiteX3" fmla="*/ 61913 w 61912"/>
                <a:gd name="connsiteY3" fmla="*/ 0 h 389572"/>
                <a:gd name="connsiteX4" fmla="*/ 61913 w 61912"/>
                <a:gd name="connsiteY4" fmla="*/ 389572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9572">
                  <a:moveTo>
                    <a:pt x="61913" y="389572"/>
                  </a:moveTo>
                  <a:lnTo>
                    <a:pt x="0" y="389572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95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8" name="Freihandform: Form 236">
              <a:extLst>
                <a:ext uri="{FF2B5EF4-FFF2-40B4-BE49-F238E27FC236}">
                  <a16:creationId xmlns:a16="http://schemas.microsoft.com/office/drawing/2014/main" id="{35FD17B1-9146-4947-98E9-52B23709F881}"/>
                </a:ext>
              </a:extLst>
            </p:cNvPr>
            <p:cNvSpPr/>
            <p:nvPr/>
          </p:nvSpPr>
          <p:spPr>
            <a:xfrm>
              <a:off x="6385559" y="3138487"/>
              <a:ext cx="165734" cy="358140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8 w 165734"/>
                <a:gd name="connsiteY3" fmla="*/ 282892 h 358140"/>
                <a:gd name="connsiteX4" fmla="*/ 40958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1918 w 165734"/>
                <a:gd name="connsiteY13" fmla="*/ 138113 h 358140"/>
                <a:gd name="connsiteX14" fmla="*/ 101918 w 165734"/>
                <a:gd name="connsiteY14" fmla="*/ 269558 h 358140"/>
                <a:gd name="connsiteX15" fmla="*/ 130493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2"/>
                    <a:pt x="110490" y="304800"/>
                    <a:pt x="130493" y="304800"/>
                  </a:cubicBezTo>
                  <a:cubicBezTo>
                    <a:pt x="141922" y="303847"/>
                    <a:pt x="155258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" name="Freihandform: Form 237">
              <a:extLst>
                <a:ext uri="{FF2B5EF4-FFF2-40B4-BE49-F238E27FC236}">
                  <a16:creationId xmlns:a16="http://schemas.microsoft.com/office/drawing/2014/main" id="{97B7D0E9-59CF-B245-B39B-E69754052133}"/>
                </a:ext>
              </a:extLst>
            </p:cNvPr>
            <p:cNvSpPr/>
            <p:nvPr/>
          </p:nvSpPr>
          <p:spPr>
            <a:xfrm>
              <a:off x="6599871" y="3109912"/>
              <a:ext cx="225742" cy="386715"/>
            </a:xfrm>
            <a:custGeom>
              <a:avLst/>
              <a:gdLst>
                <a:gd name="connsiteX0" fmla="*/ 114300 w 225742"/>
                <a:gd name="connsiteY0" fmla="*/ 215265 h 386715"/>
                <a:gd name="connsiteX1" fmla="*/ 164783 w 225742"/>
                <a:gd name="connsiteY1" fmla="*/ 220980 h 386715"/>
                <a:gd name="connsiteX2" fmla="*/ 164783 w 225742"/>
                <a:gd name="connsiteY2" fmla="*/ 211455 h 386715"/>
                <a:gd name="connsiteX3" fmla="*/ 105728 w 225742"/>
                <a:gd name="connsiteY3" fmla="*/ 160020 h 386715"/>
                <a:gd name="connsiteX4" fmla="*/ 38100 w 225742"/>
                <a:gd name="connsiteY4" fmla="*/ 175260 h 386715"/>
                <a:gd name="connsiteX5" fmla="*/ 24765 w 225742"/>
                <a:gd name="connsiteY5" fmla="*/ 122873 h 386715"/>
                <a:gd name="connsiteX6" fmla="*/ 112395 w 225742"/>
                <a:gd name="connsiteY6" fmla="*/ 107633 h 386715"/>
                <a:gd name="connsiteX7" fmla="*/ 225742 w 225742"/>
                <a:gd name="connsiteY7" fmla="*/ 210503 h 386715"/>
                <a:gd name="connsiteX8" fmla="*/ 225742 w 225742"/>
                <a:gd name="connsiteY8" fmla="*/ 381000 h 386715"/>
                <a:gd name="connsiteX9" fmla="*/ 166688 w 225742"/>
                <a:gd name="connsiteY9" fmla="*/ 381000 h 386715"/>
                <a:gd name="connsiteX10" fmla="*/ 166688 w 225742"/>
                <a:gd name="connsiteY10" fmla="*/ 352425 h 386715"/>
                <a:gd name="connsiteX11" fmla="*/ 165735 w 225742"/>
                <a:gd name="connsiteY11" fmla="*/ 352425 h 386715"/>
                <a:gd name="connsiteX12" fmla="*/ 87630 w 225742"/>
                <a:gd name="connsiteY12" fmla="*/ 386715 h 386715"/>
                <a:gd name="connsiteX13" fmla="*/ 0 w 225742"/>
                <a:gd name="connsiteY13" fmla="*/ 301942 h 386715"/>
                <a:gd name="connsiteX14" fmla="*/ 114300 w 225742"/>
                <a:gd name="connsiteY14" fmla="*/ 215265 h 386715"/>
                <a:gd name="connsiteX15" fmla="*/ 63817 w 225742"/>
                <a:gd name="connsiteY15" fmla="*/ 72390 h 386715"/>
                <a:gd name="connsiteX16" fmla="*/ 26670 w 225742"/>
                <a:gd name="connsiteY16" fmla="*/ 36195 h 386715"/>
                <a:gd name="connsiteX17" fmla="*/ 63817 w 225742"/>
                <a:gd name="connsiteY17" fmla="*/ 0 h 386715"/>
                <a:gd name="connsiteX18" fmla="*/ 100965 w 225742"/>
                <a:gd name="connsiteY18" fmla="*/ 36195 h 386715"/>
                <a:gd name="connsiteX19" fmla="*/ 63817 w 225742"/>
                <a:gd name="connsiteY19" fmla="*/ 72390 h 386715"/>
                <a:gd name="connsiteX20" fmla="*/ 103822 w 225742"/>
                <a:gd name="connsiteY20" fmla="*/ 340042 h 386715"/>
                <a:gd name="connsiteX21" fmla="*/ 164783 w 225742"/>
                <a:gd name="connsiteY21" fmla="*/ 307658 h 386715"/>
                <a:gd name="connsiteX22" fmla="*/ 164783 w 225742"/>
                <a:gd name="connsiteY22" fmla="*/ 260985 h 386715"/>
                <a:gd name="connsiteX23" fmla="*/ 120967 w 225742"/>
                <a:gd name="connsiteY23" fmla="*/ 256222 h 386715"/>
                <a:gd name="connsiteX24" fmla="*/ 59055 w 225742"/>
                <a:gd name="connsiteY24" fmla="*/ 300038 h 386715"/>
                <a:gd name="connsiteX25" fmla="*/ 103822 w 225742"/>
                <a:gd name="connsiteY25" fmla="*/ 340042 h 386715"/>
                <a:gd name="connsiteX26" fmla="*/ 172403 w 225742"/>
                <a:gd name="connsiteY26" fmla="*/ 72390 h 386715"/>
                <a:gd name="connsiteX27" fmla="*/ 135255 w 225742"/>
                <a:gd name="connsiteY27" fmla="*/ 36195 h 386715"/>
                <a:gd name="connsiteX28" fmla="*/ 172403 w 225742"/>
                <a:gd name="connsiteY28" fmla="*/ 0 h 386715"/>
                <a:gd name="connsiteX29" fmla="*/ 209550 w 225742"/>
                <a:gd name="connsiteY29" fmla="*/ 36195 h 386715"/>
                <a:gd name="connsiteX30" fmla="*/ 172403 w 225742"/>
                <a:gd name="connsiteY30" fmla="*/ 72390 h 3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5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3"/>
                    <a:pt x="112395" y="107633"/>
                  </a:cubicBezTo>
                  <a:cubicBezTo>
                    <a:pt x="187642" y="107633"/>
                    <a:pt x="225742" y="142875"/>
                    <a:pt x="225742" y="210503"/>
                  </a:cubicBezTo>
                  <a:lnTo>
                    <a:pt x="225742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7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7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7" y="72390"/>
                  </a:cubicBezTo>
                  <a:close/>
                  <a:moveTo>
                    <a:pt x="103822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0985"/>
                  </a:lnTo>
                  <a:cubicBezTo>
                    <a:pt x="150495" y="257175"/>
                    <a:pt x="135255" y="256222"/>
                    <a:pt x="120967" y="256222"/>
                  </a:cubicBezTo>
                  <a:cubicBezTo>
                    <a:pt x="81915" y="256222"/>
                    <a:pt x="59055" y="271463"/>
                    <a:pt x="59055" y="300038"/>
                  </a:cubicBezTo>
                  <a:cubicBezTo>
                    <a:pt x="59055" y="324803"/>
                    <a:pt x="76200" y="340042"/>
                    <a:pt x="103822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" name="Freihandform: Form 238">
              <a:extLst>
                <a:ext uri="{FF2B5EF4-FFF2-40B4-BE49-F238E27FC236}">
                  <a16:creationId xmlns:a16="http://schemas.microsoft.com/office/drawing/2014/main" id="{B1F7D0AA-A5ED-ED4A-8A35-C27208F99B91}"/>
                </a:ext>
              </a:extLst>
            </p:cNvPr>
            <p:cNvSpPr/>
            <p:nvPr/>
          </p:nvSpPr>
          <p:spPr>
            <a:xfrm>
              <a:off x="6874192" y="3138487"/>
              <a:ext cx="165734" cy="358140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7 w 165734"/>
                <a:gd name="connsiteY3" fmla="*/ 282892 h 358140"/>
                <a:gd name="connsiteX4" fmla="*/ 40957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2870 w 165734"/>
                <a:gd name="connsiteY13" fmla="*/ 138113 h 358140"/>
                <a:gd name="connsiteX14" fmla="*/ 102870 w 165734"/>
                <a:gd name="connsiteY14" fmla="*/ 269558 h 358140"/>
                <a:gd name="connsiteX15" fmla="*/ 131445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2870" y="138113"/>
                  </a:lnTo>
                  <a:lnTo>
                    <a:pt x="102870" y="269558"/>
                  </a:lnTo>
                  <a:cubicBezTo>
                    <a:pt x="102870" y="294322"/>
                    <a:pt x="111443" y="304800"/>
                    <a:pt x="131445" y="304800"/>
                  </a:cubicBezTo>
                  <a:cubicBezTo>
                    <a:pt x="142875" y="303847"/>
                    <a:pt x="155257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50585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194AD-81A6-49F3-9DCB-83F03741B6B1}" type="datetime4">
              <a:rPr lang="de-DE" smtClean="0"/>
              <a:t>15. Februar 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738" y="1631156"/>
            <a:ext cx="8368309" cy="456961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Bildplatzhalter 6">
            <a:extLst>
              <a:ext uri="{FF2B5EF4-FFF2-40B4-BE49-F238E27FC236}">
                <a16:creationId xmlns:a16="http://schemas.microsoft.com/office/drawing/2014/main" id="{25613776-0F22-42BA-AE5A-1B73727AAD1E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28017" y="301186"/>
            <a:ext cx="810000" cy="386413"/>
          </a:xfrm>
        </p:spPr>
        <p:txBody>
          <a:bodyPr rIns="0" anchor="ctr" anchorCtr="0">
            <a:normAutofit/>
          </a:bodyPr>
          <a:lstStyle>
            <a:lvl1pPr algn="ctr">
              <a:defRPr sz="600">
                <a:solidFill>
                  <a:schemeClr val="accent6"/>
                </a:solidFill>
              </a:defRPr>
            </a:lvl1pPr>
          </a:lstStyle>
          <a:p>
            <a:r>
              <a:rPr lang="de-DE"/>
              <a:t>Optional Logo einfügen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6207CA1-C8ED-4B97-95EA-81E7BD733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3737ED4A-B06E-473A-A805-044039B2067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 wrap="square">
            <a:spAutoFit/>
          </a:bodyPr>
          <a:lstStyle>
            <a:lvl1pPr>
              <a:defRPr sz="14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237096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|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15F5-5D32-4F33-91B1-B99611864872}" type="datetime4">
              <a:rPr lang="de-DE" smtClean="0"/>
              <a:t>15. Februar 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739" y="1631156"/>
            <a:ext cx="4102299" cy="456961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024A1079-17C2-45DE-A16B-14C152A08F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54747" y="1631156"/>
            <a:ext cx="4102299" cy="456961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6791738E-1095-45F8-98E2-D057FFD19CA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28017" y="301186"/>
            <a:ext cx="810000" cy="386413"/>
          </a:xfrm>
        </p:spPr>
        <p:txBody>
          <a:bodyPr rIns="0" anchor="ctr" anchorCtr="0">
            <a:normAutofit/>
          </a:bodyPr>
          <a:lstStyle>
            <a:lvl1pPr algn="ctr">
              <a:defRPr sz="600">
                <a:solidFill>
                  <a:schemeClr val="accent6"/>
                </a:solidFill>
              </a:defRPr>
            </a:lvl1pPr>
          </a:lstStyle>
          <a:p>
            <a:r>
              <a:rPr lang="de-DE"/>
              <a:t>Optional Logo einfügen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63B4069-E27C-4065-B042-E1C03F208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603FBDA7-5BE9-47A2-A081-664FE73E7DD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 wrap="square">
            <a:spAutoFit/>
          </a:bodyPr>
          <a:lstStyle>
            <a:lvl1pPr>
              <a:defRPr sz="14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268985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| dr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FFBB7-AB5C-4902-9146-6920DB5A4985}" type="datetime4">
              <a:rPr lang="de-DE" smtClean="0"/>
              <a:t>15. Februar 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3158" y="6634667"/>
            <a:ext cx="153889" cy="92333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D304591F-2FC9-4C29-9FE5-537955E3B9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8739" y="1631157"/>
            <a:ext cx="2676616" cy="4569618"/>
          </a:xfrm>
        </p:spPr>
        <p:txBody>
          <a:bodyPr rIns="18000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D0C47385-EF97-44EE-867E-E9365B44CA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80432" y="1631157"/>
            <a:ext cx="2676616" cy="4569618"/>
          </a:xfrm>
        </p:spPr>
        <p:txBody>
          <a:bodyPr rIns="18000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E3F53468-6A74-4DFC-93FD-A760B961965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34585" y="1631157"/>
            <a:ext cx="2676616" cy="4569618"/>
          </a:xfrm>
        </p:spPr>
        <p:txBody>
          <a:bodyPr rIns="18000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86333803-0B38-4F61-95AE-49DCFFD7FB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28017" y="301186"/>
            <a:ext cx="810000" cy="386413"/>
          </a:xfrm>
        </p:spPr>
        <p:txBody>
          <a:bodyPr rIns="0" anchor="ctr" anchorCtr="0">
            <a:normAutofit/>
          </a:bodyPr>
          <a:lstStyle>
            <a:lvl1pPr algn="ctr">
              <a:defRPr sz="600">
                <a:solidFill>
                  <a:schemeClr val="accent6"/>
                </a:solidFill>
              </a:defRPr>
            </a:lvl1pPr>
          </a:lstStyle>
          <a:p>
            <a:r>
              <a:rPr lang="de-DE"/>
              <a:t>Optional Logo einfügen</a:t>
            </a:r>
          </a:p>
        </p:txBody>
      </p:sp>
      <p:sp>
        <p:nvSpPr>
          <p:cNvPr id="17" name="Textplatzhalter 9">
            <a:extLst>
              <a:ext uri="{FF2B5EF4-FFF2-40B4-BE49-F238E27FC236}">
                <a16:creationId xmlns:a16="http://schemas.microsoft.com/office/drawing/2014/main" id="{E4C37492-6F12-4BAE-AE2D-3C78E62AA80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 wrap="square">
            <a:spAutoFit/>
          </a:bodyPr>
          <a:lstStyle>
            <a:lvl1pPr>
              <a:defRPr sz="14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33EC4EE-F70F-474E-9E32-5A52F1946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838818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 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B545-5A07-468B-BA8E-BF6B5C4D36D0}" type="datetime4">
              <a:rPr lang="de-DE" smtClean="0"/>
              <a:t>15. Februar 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739" y="1631156"/>
            <a:ext cx="4102299" cy="456961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E5E3F57-04C9-40C7-B10F-E5180825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0" name="Bildplatzhalter 8">
            <a:extLst>
              <a:ext uri="{FF2B5EF4-FFF2-40B4-BE49-F238E27FC236}">
                <a16:creationId xmlns:a16="http://schemas.microsoft.com/office/drawing/2014/main" id="{3A0E3338-4E71-4920-9A06-A4D408E5A29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654747" y="1631156"/>
            <a:ext cx="4102299" cy="456961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8D50DB04-91D7-4C23-96CE-09E0502D14C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28017" y="301186"/>
            <a:ext cx="810000" cy="386413"/>
          </a:xfrm>
        </p:spPr>
        <p:txBody>
          <a:bodyPr rIns="0" anchor="ctr" anchorCtr="0">
            <a:normAutofit/>
          </a:bodyPr>
          <a:lstStyle>
            <a:lvl1pPr algn="ctr">
              <a:defRPr sz="600">
                <a:solidFill>
                  <a:schemeClr val="accent6"/>
                </a:solidFill>
              </a:defRPr>
            </a:lvl1pPr>
          </a:lstStyle>
          <a:p>
            <a:r>
              <a:rPr lang="de-DE"/>
              <a:t>Optional Logo einfügen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025985CB-3E45-4554-BFEC-CC9E81330D6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 wrap="square">
            <a:spAutoFit/>
          </a:bodyPr>
          <a:lstStyle>
            <a:lvl1pPr>
              <a:defRPr sz="14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67695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 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8">
            <a:extLst>
              <a:ext uri="{FF2B5EF4-FFF2-40B4-BE49-F238E27FC236}">
                <a16:creationId xmlns:a16="http://schemas.microsoft.com/office/drawing/2014/main" id="{3A0E3338-4E71-4920-9A06-A4D408E5A29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88739" y="1631156"/>
            <a:ext cx="4102299" cy="456961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4179D-A70B-4A8F-A492-C0993331794F}" type="datetime4">
              <a:rPr lang="de-DE" smtClean="0"/>
              <a:t>15. Februar 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3158" y="6634667"/>
            <a:ext cx="153889" cy="92333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54748" y="1631156"/>
            <a:ext cx="4102299" cy="456961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E5E3F57-04C9-40C7-B10F-E5180825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1C6D487A-3469-4A14-880C-0C0352BFC29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28017" y="301186"/>
            <a:ext cx="810000" cy="386413"/>
          </a:xfrm>
        </p:spPr>
        <p:txBody>
          <a:bodyPr rIns="0" anchor="ctr" anchorCtr="0">
            <a:normAutofit/>
          </a:bodyPr>
          <a:lstStyle>
            <a:lvl1pPr algn="ctr">
              <a:defRPr sz="600">
                <a:solidFill>
                  <a:schemeClr val="accent6"/>
                </a:solidFill>
              </a:defRPr>
            </a:lvl1pPr>
          </a:lstStyle>
          <a:p>
            <a:r>
              <a:rPr lang="de-DE"/>
              <a:t>Optional Logo einfügen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5598F909-71AB-4CAC-999F-7136D54B11D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 wrap="square">
            <a:spAutoFit/>
          </a:bodyPr>
          <a:lstStyle>
            <a:lvl1pPr>
              <a:defRPr sz="14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836358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3999BA3-562C-4E45-8F3B-A023F450B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39" y="301186"/>
            <a:ext cx="5133289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1581D5-332D-4C8E-AF45-43F518A6E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739" y="1631156"/>
            <a:ext cx="8368308" cy="4569619"/>
          </a:xfrm>
          <a:prstGeom prst="rect">
            <a:avLst/>
          </a:prstGeom>
        </p:spPr>
        <p:txBody>
          <a:bodyPr vert="horz" lIns="0" tIns="0" rIns="360000" bIns="0" rtlCol="0" anchor="t" anchorCtr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D440FC-859D-4521-8908-A802F3E535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800992" y="6634667"/>
            <a:ext cx="649217" cy="10772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06046321-4025-48AD-B5BC-07962A539B0E}" type="datetime4">
              <a:rPr lang="de-DE" smtClean="0"/>
              <a:t>15. Februar 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8C6C66-9703-4B53-BAF2-1F89587F3C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8739" y="6634667"/>
            <a:ext cx="4102299" cy="10772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de-DE"/>
              <a:t>Technische Fakultät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2FAB54-E254-4FCB-BB98-1E4D5A6D0B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5907" y="6634667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39EA0DE-CCA1-4795-BE19-74C50E90E6A6}"/>
              </a:ext>
            </a:extLst>
          </p:cNvPr>
          <p:cNvSpPr/>
          <p:nvPr userDrawn="1"/>
        </p:nvSpPr>
        <p:spPr>
          <a:xfrm>
            <a:off x="388800" y="1196733"/>
            <a:ext cx="8757047" cy="72000"/>
          </a:xfrm>
          <a:prstGeom prst="rect">
            <a:avLst/>
          </a:prstGeom>
          <a:solidFill>
            <a:srgbClr val="8C9F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10272FF-60F7-4AF4-9CD6-0A04080EA9B4}"/>
              </a:ext>
            </a:extLst>
          </p:cNvPr>
          <p:cNvSpPr/>
          <p:nvPr userDrawn="1"/>
        </p:nvSpPr>
        <p:spPr>
          <a:xfrm>
            <a:off x="387900" y="6538526"/>
            <a:ext cx="8756100" cy="1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94ED806-CB19-40CC-A79A-590CC1E2001C}"/>
              </a:ext>
            </a:extLst>
          </p:cNvPr>
          <p:cNvGrpSpPr/>
          <p:nvPr userDrawn="1"/>
        </p:nvGrpSpPr>
        <p:grpSpPr>
          <a:xfrm>
            <a:off x="-292893" y="160153"/>
            <a:ext cx="250031" cy="136812"/>
            <a:chOff x="-133350" y="2711163"/>
            <a:chExt cx="333375" cy="136812"/>
          </a:xfrm>
        </p:grpSpPr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4AAF1C65-9B2D-4CC2-AC17-D265DC4D733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1A82F2D7-59C8-4661-B851-DC008AA6297D}"/>
                </a:ext>
              </a:extLst>
            </p:cNvPr>
            <p:cNvSpPr txBox="1"/>
            <p:nvPr userDrawn="1"/>
          </p:nvSpPr>
          <p:spPr>
            <a:xfrm>
              <a:off x="-95973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211FD6C4-2ACB-4F36-A3BA-68BAE793E096}"/>
              </a:ext>
            </a:extLst>
          </p:cNvPr>
          <p:cNvGrpSpPr/>
          <p:nvPr userDrawn="1"/>
        </p:nvGrpSpPr>
        <p:grpSpPr>
          <a:xfrm>
            <a:off x="-292893" y="1131703"/>
            <a:ext cx="250031" cy="136812"/>
            <a:chOff x="-133350" y="2711163"/>
            <a:chExt cx="333375" cy="136812"/>
          </a:xfrm>
        </p:grpSpPr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779170BC-C4E0-4FC8-93EA-CB17C93272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6CF57888-5707-459D-94AC-235CE0EBEDDC}"/>
                </a:ext>
              </a:extLst>
            </p:cNvPr>
            <p:cNvSpPr txBox="1"/>
            <p:nvPr userDrawn="1"/>
          </p:nvSpPr>
          <p:spPr>
            <a:xfrm>
              <a:off x="-95971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03014F4-59EC-4961-A29D-259A33C423B3}"/>
              </a:ext>
            </a:extLst>
          </p:cNvPr>
          <p:cNvGrpSpPr/>
          <p:nvPr userDrawn="1"/>
        </p:nvGrpSpPr>
        <p:grpSpPr>
          <a:xfrm>
            <a:off x="-292893" y="1491963"/>
            <a:ext cx="250031" cy="136812"/>
            <a:chOff x="-133350" y="2711163"/>
            <a:chExt cx="333375" cy="136812"/>
          </a:xfrm>
        </p:grpSpPr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BD8E14DC-3898-4BA1-91EA-46ADC917A5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61BB5C6B-8FE1-44A4-AE66-C1DB01AE301C}"/>
                </a:ext>
              </a:extLst>
            </p:cNvPr>
            <p:cNvSpPr txBox="1"/>
            <p:nvPr userDrawn="1"/>
          </p:nvSpPr>
          <p:spPr>
            <a:xfrm>
              <a:off x="-95971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B9991022-C87B-4402-BF68-CD3ED59D5D85}"/>
              </a:ext>
            </a:extLst>
          </p:cNvPr>
          <p:cNvGrpSpPr/>
          <p:nvPr userDrawn="1"/>
        </p:nvGrpSpPr>
        <p:grpSpPr>
          <a:xfrm>
            <a:off x="-292893" y="3292188"/>
            <a:ext cx="250031" cy="136812"/>
            <a:chOff x="-133350" y="2711163"/>
            <a:chExt cx="333375" cy="136812"/>
          </a:xfrm>
        </p:grpSpPr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439873FE-8996-424A-94FE-EEEEC0A7B6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A04C5416-0A35-4C8C-8975-2F5057F69C48}"/>
                </a:ext>
              </a:extLst>
            </p:cNvPr>
            <p:cNvSpPr txBox="1"/>
            <p:nvPr userDrawn="1"/>
          </p:nvSpPr>
          <p:spPr>
            <a:xfrm>
              <a:off x="-95971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FF9A881D-D6E0-4814-9AA3-AAF6697A620E}"/>
              </a:ext>
            </a:extLst>
          </p:cNvPr>
          <p:cNvGrpSpPr/>
          <p:nvPr userDrawn="1"/>
        </p:nvGrpSpPr>
        <p:grpSpPr>
          <a:xfrm>
            <a:off x="-292893" y="6063963"/>
            <a:ext cx="250031" cy="136812"/>
            <a:chOff x="-133350" y="2711163"/>
            <a:chExt cx="333375" cy="136812"/>
          </a:xfrm>
        </p:grpSpPr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7ECA5DFD-01F8-49BC-9DE9-EE577F9B403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0348451A-09A8-4D76-AA86-13CB9E640770}"/>
                </a:ext>
              </a:extLst>
            </p:cNvPr>
            <p:cNvSpPr txBox="1"/>
            <p:nvPr userDrawn="1"/>
          </p:nvSpPr>
          <p:spPr>
            <a:xfrm>
              <a:off x="-95970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324DF2EB-9047-4DDA-A12A-4BAC4962F78F}"/>
              </a:ext>
            </a:extLst>
          </p:cNvPr>
          <p:cNvGrpSpPr/>
          <p:nvPr userDrawn="1"/>
        </p:nvGrpSpPr>
        <p:grpSpPr>
          <a:xfrm>
            <a:off x="-292893" y="6495763"/>
            <a:ext cx="250031" cy="136812"/>
            <a:chOff x="-133350" y="2711163"/>
            <a:chExt cx="333375" cy="136812"/>
          </a:xfrm>
        </p:grpSpPr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690A038D-AD14-4251-A0A9-22A5F6713B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9E3D1027-C73A-4F88-AB8D-55680AB053E7}"/>
                </a:ext>
              </a:extLst>
            </p:cNvPr>
            <p:cNvSpPr txBox="1"/>
            <p:nvPr userDrawn="1"/>
          </p:nvSpPr>
          <p:spPr>
            <a:xfrm>
              <a:off x="-95969" y="2711163"/>
              <a:ext cx="258619" cy="936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B6244944-3F97-4474-9D4A-3D31BFBC3DF9}"/>
              </a:ext>
            </a:extLst>
          </p:cNvPr>
          <p:cNvGrpSpPr/>
          <p:nvPr userDrawn="1"/>
        </p:nvGrpSpPr>
        <p:grpSpPr>
          <a:xfrm rot="16200000">
            <a:off x="169567" y="-282035"/>
            <a:ext cx="333375" cy="102606"/>
            <a:chOff x="-133350" y="2711167"/>
            <a:chExt cx="333375" cy="136808"/>
          </a:xfrm>
        </p:grpSpPr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97182CE3-E874-4552-B5B3-4076C99089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DFE6B92B-AC01-4482-A6E7-400EF0E7F9ED}"/>
                </a:ext>
              </a:extLst>
            </p:cNvPr>
            <p:cNvSpPr txBox="1"/>
            <p:nvPr userDrawn="1"/>
          </p:nvSpPr>
          <p:spPr>
            <a:xfrm>
              <a:off x="-63646" y="2711167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5EC5B3E5-86C1-4027-A74F-789345DFA684}"/>
              </a:ext>
            </a:extLst>
          </p:cNvPr>
          <p:cNvGrpSpPr/>
          <p:nvPr userDrawn="1"/>
        </p:nvGrpSpPr>
        <p:grpSpPr>
          <a:xfrm rot="16200000">
            <a:off x="4273057" y="-282036"/>
            <a:ext cx="333375" cy="102603"/>
            <a:chOff x="-133350" y="2711171"/>
            <a:chExt cx="333375" cy="136804"/>
          </a:xfrm>
        </p:grpSpPr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7B62256D-25C9-4899-8A3A-7970EB4706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29A2699B-FFE8-4320-BD7A-68D214D9A58B}"/>
                </a:ext>
              </a:extLst>
            </p:cNvPr>
            <p:cNvSpPr txBox="1"/>
            <p:nvPr userDrawn="1"/>
          </p:nvSpPr>
          <p:spPr>
            <a:xfrm>
              <a:off x="-63643" y="2711171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11A9EBBA-C118-4592-8B41-99FA797C19C4}"/>
              </a:ext>
            </a:extLst>
          </p:cNvPr>
          <p:cNvGrpSpPr/>
          <p:nvPr userDrawn="1"/>
        </p:nvGrpSpPr>
        <p:grpSpPr>
          <a:xfrm>
            <a:off x="4652949" y="-397424"/>
            <a:ext cx="93680" cy="333375"/>
            <a:chOff x="6416679" y="-397424"/>
            <a:chExt cx="124907" cy="333375"/>
          </a:xfrm>
        </p:grpSpPr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45C123C4-4121-4372-95DF-DC232FC6A3E1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10C304B0-38F3-48B3-A23F-BE3EEAF774D6}"/>
                </a:ext>
              </a:extLst>
            </p:cNvPr>
            <p:cNvSpPr txBox="1"/>
            <p:nvPr userDrawn="1"/>
          </p:nvSpPr>
          <p:spPr>
            <a:xfrm rot="16200000">
              <a:off x="6382151" y="-293191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EA609601-D94C-4D05-A7EF-EBA9D6ACA00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4405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E2CEB042-C849-4BE4-A0F0-03828777E713}"/>
              </a:ext>
            </a:extLst>
          </p:cNvPr>
          <p:cNvGrpSpPr/>
          <p:nvPr userDrawn="1"/>
        </p:nvGrpSpPr>
        <p:grpSpPr>
          <a:xfrm rot="16200000">
            <a:off x="8543829" y="-282039"/>
            <a:ext cx="333375" cy="102600"/>
            <a:chOff x="-133350" y="2711175"/>
            <a:chExt cx="333375" cy="136800"/>
          </a:xfrm>
        </p:grpSpPr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A58E387D-7C2C-4001-94B6-8372A7A130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29EC0E69-66B7-4E97-B0AC-9CFA0DDEC604}"/>
                </a:ext>
              </a:extLst>
            </p:cNvPr>
            <p:cNvSpPr txBox="1"/>
            <p:nvPr userDrawn="1"/>
          </p:nvSpPr>
          <p:spPr>
            <a:xfrm>
              <a:off x="-63640" y="2711175"/>
              <a:ext cx="193964" cy="124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6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sp>
        <p:nvSpPr>
          <p:cNvPr id="44" name="Freihandform: Form 43">
            <a:extLst>
              <a:ext uri="{FF2B5EF4-FFF2-40B4-BE49-F238E27FC236}">
                <a16:creationId xmlns:a16="http://schemas.microsoft.com/office/drawing/2014/main" id="{C257CA02-4BF8-A74D-80CA-B650F3E558A3}"/>
              </a:ext>
            </a:extLst>
          </p:cNvPr>
          <p:cNvSpPr>
            <a:spLocks noChangeAspect="1"/>
          </p:cNvSpPr>
          <p:nvPr userDrawn="1"/>
        </p:nvSpPr>
        <p:spPr>
          <a:xfrm>
            <a:off x="7673724" y="296770"/>
            <a:ext cx="1080000" cy="412328"/>
          </a:xfrm>
          <a:custGeom>
            <a:avLst/>
            <a:gdLst>
              <a:gd name="connsiteX0" fmla="*/ 0 w 4797018"/>
              <a:gd name="connsiteY0" fmla="*/ 170736 h 1831428"/>
              <a:gd name="connsiteX1" fmla="*/ 92812 w 4797018"/>
              <a:gd name="connsiteY1" fmla="*/ 77924 h 1831428"/>
              <a:gd name="connsiteX2" fmla="*/ 92812 w 4797018"/>
              <a:gd name="connsiteY2" fmla="*/ 1763373 h 1831428"/>
              <a:gd name="connsiteX3" fmla="*/ 0 w 4797018"/>
              <a:gd name="connsiteY3" fmla="*/ 1763373 h 1831428"/>
              <a:gd name="connsiteX4" fmla="*/ 0 w 4797018"/>
              <a:gd name="connsiteY4" fmla="*/ 170736 h 1831428"/>
              <a:gd name="connsiteX5" fmla="*/ 278425 w 4797018"/>
              <a:gd name="connsiteY5" fmla="*/ 92812 h 1831428"/>
              <a:gd name="connsiteX6" fmla="*/ 1392136 w 4797018"/>
              <a:gd name="connsiteY6" fmla="*/ 92812 h 1831428"/>
              <a:gd name="connsiteX7" fmla="*/ 1392136 w 4797018"/>
              <a:gd name="connsiteY7" fmla="*/ 0 h 1831428"/>
              <a:gd name="connsiteX8" fmla="*/ 185614 w 4797018"/>
              <a:gd name="connsiteY8" fmla="*/ 0 h 1831428"/>
              <a:gd name="connsiteX9" fmla="*/ 185614 w 4797018"/>
              <a:gd name="connsiteY9" fmla="*/ 1113701 h 1831428"/>
              <a:gd name="connsiteX10" fmla="*/ 1210723 w 4797018"/>
              <a:gd name="connsiteY10" fmla="*/ 1113701 h 1831428"/>
              <a:gd name="connsiteX11" fmla="*/ 1210723 w 4797018"/>
              <a:gd name="connsiteY11" fmla="*/ 1020899 h 1831428"/>
              <a:gd name="connsiteX12" fmla="*/ 278425 w 4797018"/>
              <a:gd name="connsiteY12" fmla="*/ 1020899 h 1831428"/>
              <a:gd name="connsiteX13" fmla="*/ 278425 w 4797018"/>
              <a:gd name="connsiteY13" fmla="*/ 92812 h 1831428"/>
              <a:gd name="connsiteX14" fmla="*/ 1350464 w 4797018"/>
              <a:gd name="connsiteY14" fmla="*/ 835285 h 1831428"/>
              <a:gd name="connsiteX15" fmla="*/ 464048 w 4797018"/>
              <a:gd name="connsiteY15" fmla="*/ 835285 h 1831428"/>
              <a:gd name="connsiteX16" fmla="*/ 464048 w 4797018"/>
              <a:gd name="connsiteY16" fmla="*/ 464048 h 1831428"/>
              <a:gd name="connsiteX17" fmla="*/ 1222124 w 4797018"/>
              <a:gd name="connsiteY17" fmla="*/ 464048 h 1831428"/>
              <a:gd name="connsiteX18" fmla="*/ 1314926 w 4797018"/>
              <a:gd name="connsiteY18" fmla="*/ 371237 h 1831428"/>
              <a:gd name="connsiteX19" fmla="*/ 464048 w 4797018"/>
              <a:gd name="connsiteY19" fmla="*/ 371237 h 1831428"/>
              <a:gd name="connsiteX20" fmla="*/ 464048 w 4797018"/>
              <a:gd name="connsiteY20" fmla="*/ 278425 h 1831428"/>
              <a:gd name="connsiteX21" fmla="*/ 1392146 w 4797018"/>
              <a:gd name="connsiteY21" fmla="*/ 278425 h 1831428"/>
              <a:gd name="connsiteX22" fmla="*/ 1392146 w 4797018"/>
              <a:gd name="connsiteY22" fmla="*/ 185614 h 1831428"/>
              <a:gd name="connsiteX23" fmla="*/ 371237 w 4797018"/>
              <a:gd name="connsiteY23" fmla="*/ 185614 h 1831428"/>
              <a:gd name="connsiteX24" fmla="*/ 371237 w 4797018"/>
              <a:gd name="connsiteY24" fmla="*/ 928087 h 1831428"/>
              <a:gd name="connsiteX25" fmla="*/ 1258872 w 4797018"/>
              <a:gd name="connsiteY25" fmla="*/ 928087 h 1831428"/>
              <a:gd name="connsiteX26" fmla="*/ 1350464 w 4797018"/>
              <a:gd name="connsiteY26" fmla="*/ 835285 h 1831428"/>
              <a:gd name="connsiteX27" fmla="*/ 185614 w 4797018"/>
              <a:gd name="connsiteY27" fmla="*/ 1763373 h 1831428"/>
              <a:gd name="connsiteX28" fmla="*/ 278425 w 4797018"/>
              <a:gd name="connsiteY28" fmla="*/ 1763373 h 1831428"/>
              <a:gd name="connsiteX29" fmla="*/ 278425 w 4797018"/>
              <a:gd name="connsiteY29" fmla="*/ 1299324 h 1831428"/>
              <a:gd name="connsiteX30" fmla="*/ 371237 w 4797018"/>
              <a:gd name="connsiteY30" fmla="*/ 1299324 h 1831428"/>
              <a:gd name="connsiteX31" fmla="*/ 371237 w 4797018"/>
              <a:gd name="connsiteY31" fmla="*/ 1685449 h 1831428"/>
              <a:gd name="connsiteX32" fmla="*/ 464039 w 4797018"/>
              <a:gd name="connsiteY32" fmla="*/ 1592647 h 1831428"/>
              <a:gd name="connsiteX33" fmla="*/ 464039 w 4797018"/>
              <a:gd name="connsiteY33" fmla="*/ 1299324 h 1831428"/>
              <a:gd name="connsiteX34" fmla="*/ 1210723 w 4797018"/>
              <a:gd name="connsiteY34" fmla="*/ 1299324 h 1831428"/>
              <a:gd name="connsiteX35" fmla="*/ 1210723 w 4797018"/>
              <a:gd name="connsiteY35" fmla="*/ 1206522 h 1831428"/>
              <a:gd name="connsiteX36" fmla="*/ 185614 w 4797018"/>
              <a:gd name="connsiteY36" fmla="*/ 1206522 h 1831428"/>
              <a:gd name="connsiteX37" fmla="*/ 185614 w 4797018"/>
              <a:gd name="connsiteY37" fmla="*/ 1763373 h 1831428"/>
              <a:gd name="connsiteX38" fmla="*/ 4704207 w 4797018"/>
              <a:gd name="connsiteY38" fmla="*/ 0 h 1831428"/>
              <a:gd name="connsiteX39" fmla="*/ 4704207 w 4797018"/>
              <a:gd name="connsiteY39" fmla="*/ 1067314 h 1831428"/>
              <a:gd name="connsiteX40" fmla="*/ 4334837 w 4797018"/>
              <a:gd name="connsiteY40" fmla="*/ 1692688 h 1831428"/>
              <a:gd name="connsiteX41" fmla="*/ 4332742 w 4797018"/>
              <a:gd name="connsiteY41" fmla="*/ 1689954 h 1831428"/>
              <a:gd name="connsiteX42" fmla="*/ 4611405 w 4797018"/>
              <a:gd name="connsiteY42" fmla="*/ 1158564 h 1831428"/>
              <a:gd name="connsiteX43" fmla="*/ 4611405 w 4797018"/>
              <a:gd name="connsiteY43" fmla="*/ 0 h 1831428"/>
              <a:gd name="connsiteX44" fmla="*/ 4518594 w 4797018"/>
              <a:gd name="connsiteY44" fmla="*/ 0 h 1831428"/>
              <a:gd name="connsiteX45" fmla="*/ 4518594 w 4797018"/>
              <a:gd name="connsiteY45" fmla="*/ 1157021 h 1831428"/>
              <a:gd name="connsiteX46" fmla="*/ 3915337 w 4797018"/>
              <a:gd name="connsiteY46" fmla="*/ 1740170 h 1831428"/>
              <a:gd name="connsiteX47" fmla="*/ 3312081 w 4797018"/>
              <a:gd name="connsiteY47" fmla="*/ 1157021 h 1831428"/>
              <a:gd name="connsiteX48" fmla="*/ 3312081 w 4797018"/>
              <a:gd name="connsiteY48" fmla="*/ 77924 h 1831428"/>
              <a:gd name="connsiteX49" fmla="*/ 3219269 w 4797018"/>
              <a:gd name="connsiteY49" fmla="*/ 170736 h 1831428"/>
              <a:gd name="connsiteX50" fmla="*/ 3219269 w 4797018"/>
              <a:gd name="connsiteY50" fmla="*/ 1158564 h 1831428"/>
              <a:gd name="connsiteX51" fmla="*/ 3915337 w 4797018"/>
              <a:gd name="connsiteY51" fmla="*/ 1831429 h 1831428"/>
              <a:gd name="connsiteX52" fmla="*/ 4008139 w 4797018"/>
              <a:gd name="connsiteY52" fmla="*/ 1831429 h 1831428"/>
              <a:gd name="connsiteX53" fmla="*/ 4797019 w 4797018"/>
              <a:gd name="connsiteY53" fmla="*/ 1068667 h 1831428"/>
              <a:gd name="connsiteX54" fmla="*/ 4797019 w 4797018"/>
              <a:gd name="connsiteY54" fmla="*/ 0 h 1831428"/>
              <a:gd name="connsiteX55" fmla="*/ 4704207 w 4797018"/>
              <a:gd name="connsiteY55" fmla="*/ 0 h 1831428"/>
              <a:gd name="connsiteX56" fmla="*/ 3915328 w 4797018"/>
              <a:gd name="connsiteY56" fmla="*/ 1647358 h 1831428"/>
              <a:gd name="connsiteX57" fmla="*/ 4425773 w 4797018"/>
              <a:gd name="connsiteY57" fmla="*/ 1157021 h 1831428"/>
              <a:gd name="connsiteX58" fmla="*/ 4425782 w 4797018"/>
              <a:gd name="connsiteY58" fmla="*/ 1157021 h 1831428"/>
              <a:gd name="connsiteX59" fmla="*/ 4425782 w 4797018"/>
              <a:gd name="connsiteY59" fmla="*/ 77924 h 1831428"/>
              <a:gd name="connsiteX60" fmla="*/ 4332970 w 4797018"/>
              <a:gd name="connsiteY60" fmla="*/ 170736 h 1831428"/>
              <a:gd name="connsiteX61" fmla="*/ 4332970 w 4797018"/>
              <a:gd name="connsiteY61" fmla="*/ 1067305 h 1831428"/>
              <a:gd name="connsiteX62" fmla="*/ 4008130 w 4797018"/>
              <a:gd name="connsiteY62" fmla="*/ 1368933 h 1831428"/>
              <a:gd name="connsiteX63" fmla="*/ 3683298 w 4797018"/>
              <a:gd name="connsiteY63" fmla="*/ 1067305 h 1831428"/>
              <a:gd name="connsiteX64" fmla="*/ 3683289 w 4797018"/>
              <a:gd name="connsiteY64" fmla="*/ 0 h 1831428"/>
              <a:gd name="connsiteX65" fmla="*/ 3590487 w 4797018"/>
              <a:gd name="connsiteY65" fmla="*/ 0 h 1831428"/>
              <a:gd name="connsiteX66" fmla="*/ 3590487 w 4797018"/>
              <a:gd name="connsiteY66" fmla="*/ 1067305 h 1831428"/>
              <a:gd name="connsiteX67" fmla="*/ 4008130 w 4797018"/>
              <a:gd name="connsiteY67" fmla="*/ 1461745 h 1831428"/>
              <a:gd name="connsiteX68" fmla="*/ 4294699 w 4797018"/>
              <a:gd name="connsiteY68" fmla="*/ 1333129 h 1831428"/>
              <a:gd name="connsiteX69" fmla="*/ 4296785 w 4797018"/>
              <a:gd name="connsiteY69" fmla="*/ 1335862 h 1831428"/>
              <a:gd name="connsiteX70" fmla="*/ 3915328 w 4797018"/>
              <a:gd name="connsiteY70" fmla="*/ 1554556 h 1831428"/>
              <a:gd name="connsiteX71" fmla="*/ 3497742 w 4797018"/>
              <a:gd name="connsiteY71" fmla="*/ 1160116 h 1831428"/>
              <a:gd name="connsiteX72" fmla="*/ 3497685 w 4797018"/>
              <a:gd name="connsiteY72" fmla="*/ 1160116 h 1831428"/>
              <a:gd name="connsiteX73" fmla="*/ 3497685 w 4797018"/>
              <a:gd name="connsiteY73" fmla="*/ 0 h 1831428"/>
              <a:gd name="connsiteX74" fmla="*/ 3404873 w 4797018"/>
              <a:gd name="connsiteY74" fmla="*/ 0 h 1831428"/>
              <a:gd name="connsiteX75" fmla="*/ 3404873 w 4797018"/>
              <a:gd name="connsiteY75" fmla="*/ 1160107 h 1831428"/>
              <a:gd name="connsiteX76" fmla="*/ 3404921 w 4797018"/>
              <a:gd name="connsiteY76" fmla="*/ 1160107 h 1831428"/>
              <a:gd name="connsiteX77" fmla="*/ 3915328 w 4797018"/>
              <a:gd name="connsiteY77" fmla="*/ 1647358 h 1831428"/>
              <a:gd name="connsiteX78" fmla="*/ 1852984 w 4797018"/>
              <a:gd name="connsiteY78" fmla="*/ 1206522 h 1831428"/>
              <a:gd name="connsiteX79" fmla="*/ 1618288 w 4797018"/>
              <a:gd name="connsiteY79" fmla="*/ 1763373 h 1831428"/>
              <a:gd name="connsiteX80" fmla="*/ 1711119 w 4797018"/>
              <a:gd name="connsiteY80" fmla="*/ 1763363 h 1831428"/>
              <a:gd name="connsiteX81" fmla="*/ 1711100 w 4797018"/>
              <a:gd name="connsiteY81" fmla="*/ 1763373 h 1831428"/>
              <a:gd name="connsiteX82" fmla="*/ 1711119 w 4797018"/>
              <a:gd name="connsiteY82" fmla="*/ 1763373 h 1831428"/>
              <a:gd name="connsiteX83" fmla="*/ 1828448 w 4797018"/>
              <a:gd name="connsiteY83" fmla="*/ 1484948 h 1831428"/>
              <a:gd name="connsiteX84" fmla="*/ 2614774 w 4797018"/>
              <a:gd name="connsiteY84" fmla="*/ 1484948 h 1831428"/>
              <a:gd name="connsiteX85" fmla="*/ 2732018 w 4797018"/>
              <a:gd name="connsiteY85" fmla="*/ 1763373 h 1831428"/>
              <a:gd name="connsiteX86" fmla="*/ 2824820 w 4797018"/>
              <a:gd name="connsiteY86" fmla="*/ 1763373 h 1831428"/>
              <a:gd name="connsiteX87" fmla="*/ 2668515 w 4797018"/>
              <a:gd name="connsiteY87" fmla="*/ 1392136 h 1831428"/>
              <a:gd name="connsiteX88" fmla="*/ 1867567 w 4797018"/>
              <a:gd name="connsiteY88" fmla="*/ 1392136 h 1831428"/>
              <a:gd name="connsiteX89" fmla="*/ 1906676 w 4797018"/>
              <a:gd name="connsiteY89" fmla="*/ 1299324 h 1831428"/>
              <a:gd name="connsiteX90" fmla="*/ 2722236 w 4797018"/>
              <a:gd name="connsiteY90" fmla="*/ 1299324 h 1831428"/>
              <a:gd name="connsiteX91" fmla="*/ 2917632 w 4797018"/>
              <a:gd name="connsiteY91" fmla="*/ 1763373 h 1831428"/>
              <a:gd name="connsiteX92" fmla="*/ 3010443 w 4797018"/>
              <a:gd name="connsiteY92" fmla="*/ 1763373 h 1831428"/>
              <a:gd name="connsiteX93" fmla="*/ 2775976 w 4797018"/>
              <a:gd name="connsiteY93" fmla="*/ 1206522 h 1831428"/>
              <a:gd name="connsiteX94" fmla="*/ 1852984 w 4797018"/>
              <a:gd name="connsiteY94" fmla="*/ 1206522 h 1831428"/>
              <a:gd name="connsiteX95" fmla="*/ 1989544 w 4797018"/>
              <a:gd name="connsiteY95" fmla="*/ 0 h 1831428"/>
              <a:gd name="connsiteX96" fmla="*/ 1307459 w 4797018"/>
              <a:gd name="connsiteY96" fmla="*/ 1617898 h 1831428"/>
              <a:gd name="connsiteX97" fmla="*/ 1366533 w 4797018"/>
              <a:gd name="connsiteY97" fmla="*/ 1698098 h 1831428"/>
              <a:gd name="connsiteX98" fmla="*/ 2082356 w 4797018"/>
              <a:gd name="connsiteY98" fmla="*/ 0 h 1831428"/>
              <a:gd name="connsiteX99" fmla="*/ 1989544 w 4797018"/>
              <a:gd name="connsiteY99" fmla="*/ 0 h 1831428"/>
              <a:gd name="connsiteX100" fmla="*/ 2360771 w 4797018"/>
              <a:gd name="connsiteY100" fmla="*/ 0 h 1831428"/>
              <a:gd name="connsiteX101" fmla="*/ 3075708 w 4797018"/>
              <a:gd name="connsiteY101" fmla="*/ 1698098 h 1831428"/>
              <a:gd name="connsiteX102" fmla="*/ 3134639 w 4797018"/>
              <a:gd name="connsiteY102" fmla="*/ 1617898 h 1831428"/>
              <a:gd name="connsiteX103" fmla="*/ 2453592 w 4797018"/>
              <a:gd name="connsiteY103" fmla="*/ 0 h 1831428"/>
              <a:gd name="connsiteX104" fmla="*/ 2360771 w 4797018"/>
              <a:gd name="connsiteY104" fmla="*/ 0 h 1831428"/>
              <a:gd name="connsiteX105" fmla="*/ 1799101 w 4797018"/>
              <a:gd name="connsiteY105" fmla="*/ 1113711 h 1831428"/>
              <a:gd name="connsiteX106" fmla="*/ 1524610 w 4797018"/>
              <a:gd name="connsiteY106" fmla="*/ 1763373 h 1831428"/>
              <a:gd name="connsiteX107" fmla="*/ 1431798 w 4797018"/>
              <a:gd name="connsiteY107" fmla="*/ 1763373 h 1831428"/>
              <a:gd name="connsiteX108" fmla="*/ 2128761 w 4797018"/>
              <a:gd name="connsiteY108" fmla="*/ 110195 h 1831428"/>
              <a:gd name="connsiteX109" fmla="*/ 2512219 w 4797018"/>
              <a:gd name="connsiteY109" fmla="*/ 1020899 h 1831428"/>
              <a:gd name="connsiteX110" fmla="*/ 2605021 w 4797018"/>
              <a:gd name="connsiteY110" fmla="*/ 1020899 h 1831428"/>
              <a:gd name="connsiteX111" fmla="*/ 2175158 w 4797018"/>
              <a:gd name="connsiteY111" fmla="*/ 0 h 1831428"/>
              <a:gd name="connsiteX112" fmla="*/ 2267969 w 4797018"/>
              <a:gd name="connsiteY112" fmla="*/ 0 h 1831428"/>
              <a:gd name="connsiteX113" fmla="*/ 2736895 w 4797018"/>
              <a:gd name="connsiteY113" fmla="*/ 1113701 h 1831428"/>
              <a:gd name="connsiteX114" fmla="*/ 1799101 w 4797018"/>
              <a:gd name="connsiteY114" fmla="*/ 1113701 h 1831428"/>
              <a:gd name="connsiteX115" fmla="*/ 2221802 w 4797018"/>
              <a:gd name="connsiteY115" fmla="*/ 551602 h 1831428"/>
              <a:gd name="connsiteX116" fmla="*/ 2024015 w 4797018"/>
              <a:gd name="connsiteY116" fmla="*/ 1020899 h 1831428"/>
              <a:gd name="connsiteX117" fmla="*/ 2419398 w 4797018"/>
              <a:gd name="connsiteY117" fmla="*/ 1020899 h 1831428"/>
              <a:gd name="connsiteX118" fmla="*/ 2221802 w 4797018"/>
              <a:gd name="connsiteY118" fmla="*/ 551602 h 1831428"/>
              <a:gd name="connsiteX119" fmla="*/ 1838163 w 4797018"/>
              <a:gd name="connsiteY119" fmla="*/ 1020899 h 1831428"/>
              <a:gd name="connsiteX120" fmla="*/ 1931213 w 4797018"/>
              <a:gd name="connsiteY120" fmla="*/ 1020899 h 1831428"/>
              <a:gd name="connsiteX121" fmla="*/ 2175415 w 4797018"/>
              <a:gd name="connsiteY121" fmla="*/ 441436 h 1831428"/>
              <a:gd name="connsiteX122" fmla="*/ 2128942 w 4797018"/>
              <a:gd name="connsiteY122" fmla="*/ 331070 h 1831428"/>
              <a:gd name="connsiteX123" fmla="*/ 1838163 w 4797018"/>
              <a:gd name="connsiteY123" fmla="*/ 1020899 h 183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4797018" h="1831428">
                <a:moveTo>
                  <a:pt x="0" y="170736"/>
                </a:moveTo>
                <a:lnTo>
                  <a:pt x="92812" y="77924"/>
                </a:lnTo>
                <a:lnTo>
                  <a:pt x="92812" y="1763373"/>
                </a:lnTo>
                <a:lnTo>
                  <a:pt x="0" y="1763373"/>
                </a:lnTo>
                <a:lnTo>
                  <a:pt x="0" y="170736"/>
                </a:lnTo>
                <a:close/>
                <a:moveTo>
                  <a:pt x="278425" y="92812"/>
                </a:moveTo>
                <a:lnTo>
                  <a:pt x="1392136" y="92812"/>
                </a:lnTo>
                <a:lnTo>
                  <a:pt x="1392136" y="0"/>
                </a:lnTo>
                <a:lnTo>
                  <a:pt x="185614" y="0"/>
                </a:lnTo>
                <a:lnTo>
                  <a:pt x="185614" y="1113701"/>
                </a:lnTo>
                <a:lnTo>
                  <a:pt x="1210723" y="1113701"/>
                </a:lnTo>
                <a:lnTo>
                  <a:pt x="1210723" y="1020899"/>
                </a:lnTo>
                <a:lnTo>
                  <a:pt x="278425" y="1020899"/>
                </a:lnTo>
                <a:lnTo>
                  <a:pt x="278425" y="92812"/>
                </a:lnTo>
                <a:close/>
                <a:moveTo>
                  <a:pt x="1350464" y="835285"/>
                </a:moveTo>
                <a:lnTo>
                  <a:pt x="464048" y="835285"/>
                </a:lnTo>
                <a:lnTo>
                  <a:pt x="464048" y="464048"/>
                </a:lnTo>
                <a:lnTo>
                  <a:pt x="1222124" y="464048"/>
                </a:lnTo>
                <a:lnTo>
                  <a:pt x="1314926" y="371237"/>
                </a:lnTo>
                <a:lnTo>
                  <a:pt x="464048" y="371237"/>
                </a:lnTo>
                <a:lnTo>
                  <a:pt x="464048" y="278425"/>
                </a:lnTo>
                <a:lnTo>
                  <a:pt x="1392146" y="278425"/>
                </a:lnTo>
                <a:lnTo>
                  <a:pt x="1392146" y="185614"/>
                </a:lnTo>
                <a:lnTo>
                  <a:pt x="371237" y="185614"/>
                </a:lnTo>
                <a:lnTo>
                  <a:pt x="371237" y="928087"/>
                </a:lnTo>
                <a:lnTo>
                  <a:pt x="1258872" y="928087"/>
                </a:lnTo>
                <a:lnTo>
                  <a:pt x="1350464" y="835285"/>
                </a:lnTo>
                <a:close/>
                <a:moveTo>
                  <a:pt x="185614" y="1763373"/>
                </a:moveTo>
                <a:lnTo>
                  <a:pt x="278425" y="1763373"/>
                </a:lnTo>
                <a:lnTo>
                  <a:pt x="278425" y="1299324"/>
                </a:lnTo>
                <a:lnTo>
                  <a:pt x="371237" y="1299324"/>
                </a:lnTo>
                <a:lnTo>
                  <a:pt x="371237" y="1685449"/>
                </a:lnTo>
                <a:lnTo>
                  <a:pt x="464039" y="1592647"/>
                </a:lnTo>
                <a:lnTo>
                  <a:pt x="464039" y="1299324"/>
                </a:lnTo>
                <a:lnTo>
                  <a:pt x="1210723" y="1299324"/>
                </a:lnTo>
                <a:lnTo>
                  <a:pt x="1210723" y="1206522"/>
                </a:lnTo>
                <a:lnTo>
                  <a:pt x="185614" y="1206522"/>
                </a:lnTo>
                <a:lnTo>
                  <a:pt x="185614" y="1763373"/>
                </a:lnTo>
                <a:close/>
                <a:moveTo>
                  <a:pt x="4704207" y="0"/>
                </a:moveTo>
                <a:lnTo>
                  <a:pt x="4704207" y="1067314"/>
                </a:lnTo>
                <a:cubicBezTo>
                  <a:pt x="4704207" y="1315669"/>
                  <a:pt x="4593393" y="1529039"/>
                  <a:pt x="4334837" y="1692688"/>
                </a:cubicBezTo>
                <a:lnTo>
                  <a:pt x="4332742" y="1689954"/>
                </a:lnTo>
                <a:cubicBezTo>
                  <a:pt x="4502639" y="1555213"/>
                  <a:pt x="4611405" y="1382144"/>
                  <a:pt x="4611405" y="1158564"/>
                </a:cubicBezTo>
                <a:lnTo>
                  <a:pt x="4611405" y="0"/>
                </a:lnTo>
                <a:lnTo>
                  <a:pt x="4518594" y="0"/>
                </a:lnTo>
                <a:lnTo>
                  <a:pt x="4518594" y="1157021"/>
                </a:lnTo>
                <a:cubicBezTo>
                  <a:pt x="4518594" y="1490196"/>
                  <a:pt x="4248512" y="1740170"/>
                  <a:pt x="3915337" y="1740170"/>
                </a:cubicBezTo>
                <a:cubicBezTo>
                  <a:pt x="3582162" y="1740170"/>
                  <a:pt x="3312081" y="1490186"/>
                  <a:pt x="3312081" y="1157021"/>
                </a:cubicBezTo>
                <a:lnTo>
                  <a:pt x="3312081" y="77924"/>
                </a:lnTo>
                <a:lnTo>
                  <a:pt x="3219269" y="170736"/>
                </a:lnTo>
                <a:lnTo>
                  <a:pt x="3219269" y="1158564"/>
                </a:lnTo>
                <a:cubicBezTo>
                  <a:pt x="3219269" y="1542993"/>
                  <a:pt x="3530908" y="1831429"/>
                  <a:pt x="3915337" y="1831429"/>
                </a:cubicBezTo>
                <a:cubicBezTo>
                  <a:pt x="3924233" y="1831429"/>
                  <a:pt x="4008139" y="1831429"/>
                  <a:pt x="4008139" y="1831429"/>
                </a:cubicBezTo>
                <a:cubicBezTo>
                  <a:pt x="4386691" y="1831429"/>
                  <a:pt x="4797019" y="1551870"/>
                  <a:pt x="4797019" y="1068667"/>
                </a:cubicBezTo>
                <a:cubicBezTo>
                  <a:pt x="4797019" y="1068210"/>
                  <a:pt x="4797019" y="0"/>
                  <a:pt x="4797019" y="0"/>
                </a:cubicBezTo>
                <a:lnTo>
                  <a:pt x="4704207" y="0"/>
                </a:lnTo>
                <a:close/>
                <a:moveTo>
                  <a:pt x="3915328" y="1647358"/>
                </a:moveTo>
                <a:cubicBezTo>
                  <a:pt x="4197077" y="1647358"/>
                  <a:pt x="4425515" y="1438694"/>
                  <a:pt x="4425773" y="1157021"/>
                </a:cubicBezTo>
                <a:lnTo>
                  <a:pt x="4425782" y="1157021"/>
                </a:lnTo>
                <a:lnTo>
                  <a:pt x="4425782" y="77924"/>
                </a:lnTo>
                <a:lnTo>
                  <a:pt x="4332970" y="170736"/>
                </a:lnTo>
                <a:lnTo>
                  <a:pt x="4332970" y="1067305"/>
                </a:lnTo>
                <a:cubicBezTo>
                  <a:pt x="4332970" y="1246699"/>
                  <a:pt x="4187533" y="1368933"/>
                  <a:pt x="4008130" y="1368933"/>
                </a:cubicBezTo>
                <a:cubicBezTo>
                  <a:pt x="3828736" y="1368933"/>
                  <a:pt x="3683298" y="1246699"/>
                  <a:pt x="3683298" y="1067305"/>
                </a:cubicBezTo>
                <a:lnTo>
                  <a:pt x="3683289" y="0"/>
                </a:lnTo>
                <a:lnTo>
                  <a:pt x="3590487" y="0"/>
                </a:lnTo>
                <a:lnTo>
                  <a:pt x="3590487" y="1067305"/>
                </a:lnTo>
                <a:cubicBezTo>
                  <a:pt x="3590487" y="1297962"/>
                  <a:pt x="3777472" y="1461745"/>
                  <a:pt x="4008130" y="1461745"/>
                </a:cubicBezTo>
                <a:cubicBezTo>
                  <a:pt x="4102446" y="1461745"/>
                  <a:pt x="4216937" y="1415148"/>
                  <a:pt x="4294699" y="1333129"/>
                </a:cubicBezTo>
                <a:lnTo>
                  <a:pt x="4296785" y="1335862"/>
                </a:lnTo>
                <a:cubicBezTo>
                  <a:pt x="4223881" y="1471070"/>
                  <a:pt x="4089102" y="1554556"/>
                  <a:pt x="3915328" y="1554556"/>
                </a:cubicBezTo>
                <a:cubicBezTo>
                  <a:pt x="3686090" y="1554556"/>
                  <a:pt x="3500009" y="1388593"/>
                  <a:pt x="3497742" y="1160116"/>
                </a:cubicBezTo>
                <a:lnTo>
                  <a:pt x="3497685" y="1160116"/>
                </a:lnTo>
                <a:lnTo>
                  <a:pt x="3497685" y="0"/>
                </a:lnTo>
                <a:lnTo>
                  <a:pt x="3404873" y="0"/>
                </a:lnTo>
                <a:lnTo>
                  <a:pt x="3404873" y="1160107"/>
                </a:lnTo>
                <a:lnTo>
                  <a:pt x="3404921" y="1160107"/>
                </a:lnTo>
                <a:cubicBezTo>
                  <a:pt x="3406855" y="1440218"/>
                  <a:pt x="3634616" y="1647358"/>
                  <a:pt x="3915328" y="1647358"/>
                </a:cubicBezTo>
                <a:close/>
                <a:moveTo>
                  <a:pt x="1852984" y="1206522"/>
                </a:moveTo>
                <a:lnTo>
                  <a:pt x="1618288" y="1763373"/>
                </a:lnTo>
                <a:lnTo>
                  <a:pt x="1711119" y="1763363"/>
                </a:lnTo>
                <a:lnTo>
                  <a:pt x="1711100" y="1763373"/>
                </a:lnTo>
                <a:lnTo>
                  <a:pt x="1711119" y="1763373"/>
                </a:lnTo>
                <a:lnTo>
                  <a:pt x="1828448" y="1484948"/>
                </a:lnTo>
                <a:lnTo>
                  <a:pt x="2614774" y="1484948"/>
                </a:lnTo>
                <a:lnTo>
                  <a:pt x="2732018" y="1763373"/>
                </a:lnTo>
                <a:lnTo>
                  <a:pt x="2824820" y="1763373"/>
                </a:lnTo>
                <a:lnTo>
                  <a:pt x="2668515" y="1392136"/>
                </a:lnTo>
                <a:lnTo>
                  <a:pt x="1867567" y="1392136"/>
                </a:lnTo>
                <a:lnTo>
                  <a:pt x="1906676" y="1299324"/>
                </a:lnTo>
                <a:lnTo>
                  <a:pt x="2722236" y="1299324"/>
                </a:lnTo>
                <a:lnTo>
                  <a:pt x="2917632" y="1763373"/>
                </a:lnTo>
                <a:lnTo>
                  <a:pt x="3010443" y="1763373"/>
                </a:lnTo>
                <a:lnTo>
                  <a:pt x="2775976" y="1206522"/>
                </a:lnTo>
                <a:lnTo>
                  <a:pt x="1852984" y="1206522"/>
                </a:lnTo>
                <a:close/>
                <a:moveTo>
                  <a:pt x="1989544" y="0"/>
                </a:moveTo>
                <a:lnTo>
                  <a:pt x="1307459" y="1617898"/>
                </a:lnTo>
                <a:lnTo>
                  <a:pt x="1366533" y="1698098"/>
                </a:lnTo>
                <a:lnTo>
                  <a:pt x="2082356" y="0"/>
                </a:lnTo>
                <a:lnTo>
                  <a:pt x="1989544" y="0"/>
                </a:lnTo>
                <a:close/>
                <a:moveTo>
                  <a:pt x="2360771" y="0"/>
                </a:moveTo>
                <a:lnTo>
                  <a:pt x="3075708" y="1698098"/>
                </a:lnTo>
                <a:lnTo>
                  <a:pt x="3134639" y="1617898"/>
                </a:lnTo>
                <a:lnTo>
                  <a:pt x="2453592" y="0"/>
                </a:lnTo>
                <a:lnTo>
                  <a:pt x="2360771" y="0"/>
                </a:lnTo>
                <a:close/>
                <a:moveTo>
                  <a:pt x="1799101" y="1113711"/>
                </a:moveTo>
                <a:lnTo>
                  <a:pt x="1524610" y="1763373"/>
                </a:lnTo>
                <a:lnTo>
                  <a:pt x="1431798" y="1763373"/>
                </a:lnTo>
                <a:lnTo>
                  <a:pt x="2128761" y="110195"/>
                </a:lnTo>
                <a:lnTo>
                  <a:pt x="2512219" y="1020899"/>
                </a:lnTo>
                <a:lnTo>
                  <a:pt x="2605021" y="1020899"/>
                </a:lnTo>
                <a:lnTo>
                  <a:pt x="2175158" y="0"/>
                </a:lnTo>
                <a:lnTo>
                  <a:pt x="2267969" y="0"/>
                </a:lnTo>
                <a:lnTo>
                  <a:pt x="2736895" y="1113701"/>
                </a:lnTo>
                <a:lnTo>
                  <a:pt x="1799101" y="1113701"/>
                </a:lnTo>
                <a:close/>
                <a:moveTo>
                  <a:pt x="2221802" y="551602"/>
                </a:moveTo>
                <a:lnTo>
                  <a:pt x="2024015" y="1020899"/>
                </a:lnTo>
                <a:lnTo>
                  <a:pt x="2419398" y="1020899"/>
                </a:lnTo>
                <a:lnTo>
                  <a:pt x="2221802" y="551602"/>
                </a:lnTo>
                <a:close/>
                <a:moveTo>
                  <a:pt x="1838163" y="1020899"/>
                </a:moveTo>
                <a:lnTo>
                  <a:pt x="1931213" y="1020899"/>
                </a:lnTo>
                <a:lnTo>
                  <a:pt x="2175415" y="441436"/>
                </a:lnTo>
                <a:lnTo>
                  <a:pt x="2128942" y="331070"/>
                </a:lnTo>
                <a:lnTo>
                  <a:pt x="1838163" y="1020899"/>
                </a:lnTo>
                <a:close/>
              </a:path>
            </a:pathLst>
          </a:custGeom>
          <a:solidFill>
            <a:srgbClr val="041E4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86604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7" r:id="rId3"/>
    <p:sldLayoutId id="2147483660" r:id="rId4"/>
    <p:sldLayoutId id="2147483651" r:id="rId5"/>
    <p:sldLayoutId id="2147483652" r:id="rId6"/>
    <p:sldLayoutId id="2147483656" r:id="rId7"/>
    <p:sldLayoutId id="2147483668" r:id="rId8"/>
    <p:sldLayoutId id="2147483669" r:id="rId9"/>
    <p:sldLayoutId id="2147483666" r:id="rId10"/>
    <p:sldLayoutId id="2147483653" r:id="rId11"/>
    <p:sldLayoutId id="2147483654" r:id="rId12"/>
    <p:sldLayoutId id="2147483655" r:id="rId13"/>
    <p:sldLayoutId id="2147483661" r:id="rId14"/>
    <p:sldLayoutId id="2147483671" r:id="rId15"/>
    <p:sldLayoutId id="2147483665" r:id="rId16"/>
    <p:sldLayoutId id="2147483658" r:id="rId17"/>
    <p:sldLayoutId id="2147483657" r:id="rId18"/>
    <p:sldLayoutId id="2147483670" r:id="rId19"/>
    <p:sldLayoutId id="2147483659" r:id="rId20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rgbClr val="041E42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6858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chemeClr val="accent4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6858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chemeClr val="accent4"/>
        </a:buClr>
        <a:buFont typeface="Symbol" panose="05050102010706020507" pitchFamily="18" charset="2"/>
        <a:buChar char="-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6858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chemeClr val="accent4"/>
        </a:buClr>
        <a:buFont typeface="Symbol" panose="05050102010706020507" pitchFamily="18" charset="2"/>
        <a:buChar char="-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6858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chemeClr val="accent4"/>
        </a:buClr>
        <a:buFont typeface="Symbol" panose="05050102010706020507" pitchFamily="18" charset="2"/>
        <a:buChar char="-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6858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chemeClr val="accent4"/>
        </a:buClr>
        <a:buFont typeface="Symbol" panose="05050102010706020507" pitchFamily="18" charset="2"/>
        <a:buChar char="-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6858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chemeClr val="accent4"/>
        </a:buClr>
        <a:buFont typeface="Symbol" panose="05050102010706020507" pitchFamily="18" charset="2"/>
        <a:buChar char="-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6858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chemeClr val="accent4"/>
        </a:buClr>
        <a:buFont typeface="Symbol" panose="05050102010706020507" pitchFamily="18" charset="2"/>
        <a:buChar char="-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6858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chemeClr val="accent4"/>
        </a:buClr>
        <a:buFont typeface="Symbol" panose="05050102010706020507" pitchFamily="18" charset="2"/>
        <a:buChar char="-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244" userDrawn="1">
          <p15:clr>
            <a:srgbClr val="F26B43"/>
          </p15:clr>
        </p15:guide>
        <p15:guide id="4" pos="5516" userDrawn="1">
          <p15:clr>
            <a:srgbClr val="F26B43"/>
          </p15:clr>
        </p15:guide>
        <p15:guide id="5" orient="horz" pos="187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06" userDrawn="1">
          <p15:clr>
            <a:srgbClr val="F26B43"/>
          </p15:clr>
        </p15:guide>
        <p15:guide id="9" orient="horz" pos="4178" userDrawn="1">
          <p15:clr>
            <a:srgbClr val="F26B43"/>
          </p15:clr>
        </p15:guide>
        <p15:guide id="10" pos="2931" userDrawn="1">
          <p15:clr>
            <a:srgbClr val="F26B43"/>
          </p15:clr>
        </p15:guide>
        <p15:guide id="11" pos="28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juku.it/outpace-io-aoe-per-il-backend-di-infrastrutture-storage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it/gadget/videogiochi/2021/03/12/come-si-gioca-a-roblox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management-datascience.org/articles/23104/" TargetMode="Externa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faq.org/posts/2020/10/why-is-node-js-winning-developers-favor/" TargetMode="External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juku.it/outpace-io-aoe-per-il-backend-di-infrastrutture-storage/" TargetMode="External"/><Relationship Id="rId5" Type="http://schemas.openxmlformats.org/officeDocument/2006/relationships/image" Target="../media/image8.jpg"/><Relationship Id="rId4" Type="http://schemas.openxmlformats.org/officeDocument/2006/relationships/hyperlink" Target="https://creativecommons.org/licenses/by-nc-sa/3.0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 descr="Ein Bild, das Text, Geschirr enthält.&#10;&#10;Automatisch generierte Beschreibung">
            <a:extLst>
              <a:ext uri="{FF2B5EF4-FFF2-40B4-BE49-F238E27FC236}">
                <a16:creationId xmlns:a16="http://schemas.microsoft.com/office/drawing/2014/main" id="{30D5DC38-4110-4C82-9D2B-FA71372C25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" t="20300" r="20954"/>
          <a:stretch/>
        </p:blipFill>
        <p:spPr>
          <a:xfrm>
            <a:off x="0" y="1628775"/>
            <a:ext cx="9144000" cy="5229226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9B82D17-B5F8-4ABD-AED8-8E14D60397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C9D279C-BFDB-4F9A-9BC9-29CB3537E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57" y="3501356"/>
            <a:ext cx="7927683" cy="976229"/>
          </a:xfrm>
        </p:spPr>
        <p:txBody>
          <a:bodyPr/>
          <a:lstStyle/>
          <a:p>
            <a:r>
              <a:rPr lang="en-GB" sz="3000" b="1" dirty="0">
                <a:effectLst/>
                <a:ea typeface="Times New Roman" panose="02020603050405020304" pitchFamily="18" charset="0"/>
              </a:rPr>
              <a:t>FACBLOX: </a:t>
            </a:r>
            <a:r>
              <a:rPr lang="en-GB" sz="3000" b="0" i="0" u="none" strike="noStrike" dirty="0">
                <a:solidFill>
                  <a:srgbClr val="F9F9F9"/>
                </a:solidFill>
                <a:effectLst/>
                <a:latin typeface="+mn-lt"/>
              </a:rPr>
              <a:t>A Proof of Concept of an Industrial</a:t>
            </a:r>
            <a:br>
              <a:rPr lang="en-GB" sz="3000" b="0" i="0" u="none" strike="noStrike" dirty="0">
                <a:solidFill>
                  <a:srgbClr val="F9F9F9"/>
                </a:solidFill>
                <a:effectLst/>
                <a:latin typeface="+mn-lt"/>
              </a:rPr>
            </a:br>
            <a:r>
              <a:rPr lang="en-GB" sz="3000" b="0" dirty="0">
                <a:solidFill>
                  <a:srgbClr val="F9F9F9"/>
                </a:solidFill>
                <a:latin typeface="+mn-lt"/>
              </a:rPr>
              <a:t>M</a:t>
            </a:r>
            <a:r>
              <a:rPr lang="en-GB" sz="3000" b="0" i="0" u="none" strike="noStrike" dirty="0">
                <a:solidFill>
                  <a:srgbClr val="F9F9F9"/>
                </a:solidFill>
                <a:effectLst/>
                <a:latin typeface="+mn-lt"/>
              </a:rPr>
              <a:t>etaverse</a:t>
            </a:r>
            <a:r>
              <a:rPr lang="en-GB" sz="3000" b="0" dirty="0">
                <a:solidFill>
                  <a:srgbClr val="F9F9F9"/>
                </a:solidFill>
                <a:latin typeface="+mn-lt"/>
              </a:rPr>
              <a:t> </a:t>
            </a:r>
            <a:r>
              <a:rPr lang="en-GB" sz="3000" b="0" i="0" u="none" strike="noStrike" dirty="0">
                <a:solidFill>
                  <a:srgbClr val="F9F9F9"/>
                </a:solidFill>
                <a:effectLst/>
                <a:latin typeface="+mn-lt"/>
              </a:rPr>
              <a:t>using Roblox</a:t>
            </a:r>
            <a:endParaRPr lang="de-DE" sz="3000" dirty="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1672D0-10B2-164E-B5C2-423C2B0D12D5}"/>
              </a:ext>
            </a:extLst>
          </p:cNvPr>
          <p:cNvSpPr txBox="1"/>
          <p:nvPr/>
        </p:nvSpPr>
        <p:spPr>
          <a:xfrm>
            <a:off x="1284270" y="554804"/>
            <a:ext cx="65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47697A-57CA-8948-BB96-95E5C3E83824}"/>
              </a:ext>
            </a:extLst>
          </p:cNvPr>
          <p:cNvSpPr txBox="1"/>
          <p:nvPr/>
        </p:nvSpPr>
        <p:spPr>
          <a:xfrm>
            <a:off x="441789" y="318499"/>
            <a:ext cx="65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87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64B76C8-17B6-460E-BCE5-45EA2F1A5A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00992" y="6634667"/>
            <a:ext cx="649217" cy="107722"/>
          </a:xfrm>
        </p:spPr>
        <p:txBody>
          <a:bodyPr/>
          <a:lstStyle/>
          <a:p>
            <a:fld id="{A8C280A6-3607-41E4-A8A7-A74D3042BC0A}" type="datetime4">
              <a:rPr lang="de-DE" smtClean="0"/>
              <a:t>15. Februar 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11E63E5-DF67-454C-9C12-B8E9A1712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739" y="6634667"/>
            <a:ext cx="4102299" cy="107722"/>
          </a:xfrm>
        </p:spPr>
        <p:txBody>
          <a:bodyPr/>
          <a:lstStyle/>
          <a:p>
            <a:r>
              <a:rPr lang="de-DE"/>
              <a:t>Technische Fakultät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4153080-3D4D-4393-A287-F81F06645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5907" y="6634667"/>
            <a:ext cx="181140" cy="107722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EF704A3-42CE-4D8E-BF10-1D971F4614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738" y="1631156"/>
            <a:ext cx="8368309" cy="456961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Description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ea typeface="Times New Roman" panose="02020603050405020304" pitchFamily="18" charset="0"/>
              </a:rPr>
              <a:t>Integrated the Roblox game with the backend system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Established communication: HTTP requests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CRUD</a:t>
            </a: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requests for synchronization</a:t>
            </a:r>
          </a:p>
          <a:p>
            <a:pPr lvl="1" indent="0">
              <a:buNone/>
            </a:pPr>
            <a:endParaRPr lang="en-GB" dirty="0">
              <a:effectLst/>
              <a:ea typeface="Times New Roman" panose="02020603050405020304" pitchFamily="18" charset="0"/>
            </a:endParaRPr>
          </a:p>
          <a:p>
            <a:pPr marL="465750" lvl="1" indent="-285750">
              <a:buFont typeface="Arial" panose="020B0604020202020204" pitchFamily="34" charset="0"/>
              <a:buChar char="•"/>
            </a:pPr>
            <a:endParaRPr lang="en-GB" dirty="0">
              <a:effectLst/>
              <a:ea typeface="Times New Roman" panose="02020603050405020304" pitchFamily="18" charset="0"/>
            </a:endParaRPr>
          </a:p>
          <a:p>
            <a:pPr lvl="1" indent="0">
              <a:buNone/>
            </a:pPr>
            <a:endParaRPr lang="de-DE" b="1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D40EE4-A722-449E-88F3-7485715F9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39" y="301186"/>
            <a:ext cx="5133289" cy="276999"/>
          </a:xfrm>
        </p:spPr>
        <p:txBody>
          <a:bodyPr/>
          <a:lstStyle/>
          <a:p>
            <a:r>
              <a:rPr lang="de-DE" dirty="0"/>
              <a:t>Integration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AE54945-91E1-4A00-88D3-B43670FB4AA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/>
          <a:lstStyle/>
          <a:p>
            <a:r>
              <a:rPr lang="en-US" dirty="0"/>
              <a:t>Bridging the virtual and real worlds</a:t>
            </a:r>
          </a:p>
        </p:txBody>
      </p:sp>
      <p:pic>
        <p:nvPicPr>
          <p:cNvPr id="11" name="Picture Placeholder 8">
            <a:extLst>
              <a:ext uri="{FF2B5EF4-FFF2-40B4-BE49-F238E27FC236}">
                <a16:creationId xmlns:a16="http://schemas.microsoft.com/office/drawing/2014/main" id="{520BA08E-6D32-E44E-9D8B-F6F08552F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3767" y="3428999"/>
            <a:ext cx="3441495" cy="1870619"/>
          </a:xfrm>
          <a:prstGeom prst="rect">
            <a:avLst/>
          </a:prstGeom>
        </p:spPr>
      </p:pic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733114E-441D-E440-A9D6-E1FC0DB906AF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  <p:pic>
        <p:nvPicPr>
          <p:cNvPr id="10" name="Picture Placeholder 8">
            <a:extLst>
              <a:ext uri="{FF2B5EF4-FFF2-40B4-BE49-F238E27FC236}">
                <a16:creationId xmlns:a16="http://schemas.microsoft.com/office/drawing/2014/main" id="{DD23D8A2-2393-044F-84F7-B6AD30F38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386953" y="3429000"/>
            <a:ext cx="3441495" cy="187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01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04D6F6A2-2760-4CE9-A251-AAF72F9ED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39" y="3221251"/>
            <a:ext cx="8368307" cy="415498"/>
          </a:xfrm>
        </p:spPr>
        <p:txBody>
          <a:bodyPr/>
          <a:lstStyle/>
          <a:p>
            <a:r>
              <a:rPr lang="de-DE" dirty="0"/>
              <a:t>Potential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E0015B8-6CAA-4BE6-BA5D-BE06E740D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D0017-F46F-448A-8980-D9A41459AB9D}" type="datetime4">
              <a:rPr lang="de-DE" smtClean="0"/>
              <a:t>15. Februar 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DD850B-05CF-4ED7-8BAD-E0FBBD7D3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7032E9-F980-4D5D-85F7-41822BF2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9328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64B76C8-17B6-460E-BCE5-45EA2F1A5A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00992" y="6634667"/>
            <a:ext cx="649217" cy="107722"/>
          </a:xfrm>
        </p:spPr>
        <p:txBody>
          <a:bodyPr/>
          <a:lstStyle/>
          <a:p>
            <a:fld id="{A8C280A6-3607-41E4-A8A7-A74D3042BC0A}" type="datetime4">
              <a:rPr lang="de-DE" smtClean="0"/>
              <a:t>15. Februar 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11E63E5-DF67-454C-9C12-B8E9A1712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739" y="6634667"/>
            <a:ext cx="4102299" cy="107722"/>
          </a:xfrm>
        </p:spPr>
        <p:txBody>
          <a:bodyPr/>
          <a:lstStyle/>
          <a:p>
            <a:r>
              <a:rPr lang="de-DE"/>
              <a:t>Technische Fakultät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4153080-3D4D-4393-A287-F81F06645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5907" y="6634667"/>
            <a:ext cx="181140" cy="107722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D40EE4-A722-449E-88F3-7485715F9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39" y="301186"/>
            <a:ext cx="5133289" cy="276999"/>
          </a:xfrm>
        </p:spPr>
        <p:txBody>
          <a:bodyPr/>
          <a:lstStyle/>
          <a:p>
            <a:r>
              <a:rPr lang="de-DE" dirty="0"/>
              <a:t>Potential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AE54945-91E1-4A00-88D3-B43670FB4AA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/>
          <a:lstStyle/>
          <a:p>
            <a:r>
              <a:rPr lang="en-US" dirty="0"/>
              <a:t>Industrial Metaverse in the the Roblox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733114E-441D-E440-A9D6-E1FC0DB906AF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  <p:graphicFrame>
        <p:nvGraphicFramePr>
          <p:cNvPr id="24" name="Textplatzhalter 6">
            <a:extLst>
              <a:ext uri="{FF2B5EF4-FFF2-40B4-BE49-F238E27FC236}">
                <a16:creationId xmlns:a16="http://schemas.microsoft.com/office/drawing/2014/main" id="{D99BBE08-65E8-5F80-F4B3-8C92EB8E1F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1047647"/>
              </p:ext>
            </p:extLst>
          </p:nvPr>
        </p:nvGraphicFramePr>
        <p:xfrm>
          <a:off x="388738" y="1631156"/>
          <a:ext cx="8368309" cy="4569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6638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04D6F6A2-2760-4CE9-A251-AAF72F9ED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39" y="3221251"/>
            <a:ext cx="8368307" cy="415498"/>
          </a:xfrm>
        </p:spPr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E0015B8-6CAA-4BE6-BA5D-BE06E740D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D0017-F46F-448A-8980-D9A41459AB9D}" type="datetime4">
              <a:rPr lang="de-DE" smtClean="0"/>
              <a:t>15. Februar 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DD850B-05CF-4ED7-8BAD-E0FBBD7D3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7032E9-F980-4D5D-85F7-41822BF2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8571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64B76C8-17B6-460E-BCE5-45EA2F1A5A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00992" y="6634667"/>
            <a:ext cx="649217" cy="107722"/>
          </a:xfrm>
        </p:spPr>
        <p:txBody>
          <a:bodyPr/>
          <a:lstStyle/>
          <a:p>
            <a:fld id="{A8C280A6-3607-41E4-A8A7-A74D3042BC0A}" type="datetime4">
              <a:rPr lang="de-DE" smtClean="0"/>
              <a:t>15. Februar 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11E63E5-DF67-454C-9C12-B8E9A1712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739" y="6634667"/>
            <a:ext cx="4102299" cy="107722"/>
          </a:xfrm>
        </p:spPr>
        <p:txBody>
          <a:bodyPr/>
          <a:lstStyle/>
          <a:p>
            <a:r>
              <a:rPr lang="de-DE"/>
              <a:t>Technische Fakultät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4153080-3D4D-4393-A287-F81F06645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5907" y="6634667"/>
            <a:ext cx="181140" cy="107722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EF704A3-42CE-4D8E-BF10-1D971F4614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738" y="1631156"/>
            <a:ext cx="8368309" cy="456961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Summary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L</a:t>
            </a: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aying the groundwork</a:t>
            </a:r>
            <a:endParaRPr lang="en-GB" dirty="0">
              <a:ea typeface="Times New Roman" panose="02020603050405020304" pitchFamily="18" charset="0"/>
            </a:endParaRP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effectLst/>
                <a:ea typeface="Times New Roman" panose="02020603050405020304" pitchFamily="18" charset="0"/>
              </a:rPr>
              <a:t>Potential of </a:t>
            </a:r>
            <a:r>
              <a:rPr lang="en-GB" dirty="0">
                <a:ea typeface="Times New Roman" panose="02020603050405020304" pitchFamily="18" charset="0"/>
              </a:rPr>
              <a:t>industrial metaverse</a:t>
            </a:r>
            <a:endParaRPr lang="en-GB" dirty="0">
              <a:effectLst/>
              <a:ea typeface="Times New Roman" panose="02020603050405020304" pitchFamily="18" charset="0"/>
            </a:endParaRP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ea typeface="Times New Roman" panose="02020603050405020304" pitchFamily="18" charset="0"/>
              </a:rPr>
              <a:t>Roblox: Advantages and opportunities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effectLst/>
                <a:ea typeface="Times New Roman" panose="02020603050405020304" pitchFamily="18" charset="0"/>
              </a:rPr>
              <a:t>Summer Forest</a:t>
            </a:r>
          </a:p>
          <a:p>
            <a:pPr lvl="1" indent="0">
              <a:buNone/>
            </a:pPr>
            <a:endParaRPr lang="de-DE" b="1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D40EE4-A722-449E-88F3-7485715F9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39" y="301186"/>
            <a:ext cx="5133289" cy="276999"/>
          </a:xfrm>
        </p:spPr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AE54945-91E1-4A00-88D3-B43670FB4AA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/>
          <a:lstStyle/>
          <a:p>
            <a:r>
              <a:rPr lang="en-US" dirty="0"/>
              <a:t>Unlocking possibilities</a:t>
            </a:r>
          </a:p>
        </p:txBody>
      </p:sp>
      <p:pic>
        <p:nvPicPr>
          <p:cNvPr id="11" name="Picture Placeholder 8">
            <a:extLst>
              <a:ext uri="{FF2B5EF4-FFF2-40B4-BE49-F238E27FC236}">
                <a16:creationId xmlns:a16="http://schemas.microsoft.com/office/drawing/2014/main" id="{520BA08E-6D32-E44E-9D8B-F6F08552F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5554" y="3429000"/>
            <a:ext cx="3441495" cy="1875600"/>
          </a:xfrm>
          <a:prstGeom prst="rect">
            <a:avLst/>
          </a:prstGeom>
        </p:spPr>
      </p:pic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733114E-441D-E440-A9D6-E1FC0DB906AF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  <p:pic>
        <p:nvPicPr>
          <p:cNvPr id="10" name="Picture Placeholder 8">
            <a:extLst>
              <a:ext uri="{FF2B5EF4-FFF2-40B4-BE49-F238E27FC236}">
                <a16:creationId xmlns:a16="http://schemas.microsoft.com/office/drawing/2014/main" id="{BA93B9FF-5AE5-8B45-9861-FDA5A3D9D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953" y="3429000"/>
            <a:ext cx="3441495" cy="187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38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04D6F6A2-2760-4CE9-A251-AAF72F9ED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39" y="3221251"/>
            <a:ext cx="8368307" cy="415498"/>
          </a:xfrm>
        </p:spPr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E0015B8-6CAA-4BE6-BA5D-BE06E740D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D0017-F46F-448A-8980-D9A41459AB9D}" type="datetime4">
              <a:rPr lang="de-DE" smtClean="0"/>
              <a:t>15. Februar 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DD850B-05CF-4ED7-8BAD-E0FBBD7D3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7032E9-F980-4D5D-85F7-41822BF2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6305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561FF96-B9E5-4254-9CE8-57D3447538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00992" y="6634667"/>
            <a:ext cx="649217" cy="107722"/>
          </a:xfrm>
        </p:spPr>
        <p:txBody>
          <a:bodyPr/>
          <a:lstStyle/>
          <a:p>
            <a:fld id="{AFD88D9F-F6AB-4E5B-9545-2A46BFD9A848}" type="datetime4">
              <a:rPr lang="de-DE" smtClean="0"/>
              <a:t>15. Februar 2024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C813620-829B-43DD-8148-F1B1DDFBE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739" y="6634667"/>
            <a:ext cx="4102299" cy="107722"/>
          </a:xfrm>
        </p:spPr>
        <p:txBody>
          <a:bodyPr/>
          <a:lstStyle/>
          <a:p>
            <a:r>
              <a:rPr lang="de-DE" dirty="0"/>
              <a:t>Technische Fakultät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74122D-5445-4E97-BFAC-150A7380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5907" y="6634667"/>
            <a:ext cx="181140" cy="107722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EEB38967-9EA5-421D-B0D2-91019A16C69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654747" y="5690271"/>
            <a:ext cx="4102299" cy="511084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5BDE3D4-A25F-431A-B54B-DF8C54970A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1045" y="2354712"/>
            <a:ext cx="3779992" cy="218586"/>
          </a:xfrm>
        </p:spPr>
        <p:txBody>
          <a:bodyPr/>
          <a:lstStyle/>
          <a:p>
            <a:r>
              <a:rPr lang="de-DE" dirty="0"/>
              <a:t>Proof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Concept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6F444C4-D28B-43A2-8432-D04F66A8D1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8739" y="2354712"/>
            <a:ext cx="248466" cy="218586"/>
          </a:xfrm>
        </p:spPr>
        <p:txBody>
          <a:bodyPr/>
          <a:lstStyle/>
          <a:p>
            <a:r>
              <a:rPr lang="de-DE" dirty="0"/>
              <a:t>02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7C923A8-29FA-4914-8BD8-7E1D8EB1393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45" y="4525377"/>
            <a:ext cx="3779992" cy="218586"/>
          </a:xfrm>
        </p:spPr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8500D8B-92A9-4F16-8293-B58F1C3658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739" y="4525377"/>
            <a:ext cx="248466" cy="218586"/>
          </a:xfrm>
        </p:spPr>
        <p:txBody>
          <a:bodyPr/>
          <a:lstStyle/>
          <a:p>
            <a:r>
              <a:rPr lang="de-DE" dirty="0"/>
              <a:t>05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D67CD61-7458-4F49-95E8-7E93A048E69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1045" y="3078267"/>
            <a:ext cx="3779992" cy="218586"/>
          </a:xfrm>
        </p:spPr>
        <p:txBody>
          <a:bodyPr/>
          <a:lstStyle/>
          <a:p>
            <a:r>
              <a:rPr lang="de-DE" dirty="0"/>
              <a:t>Integration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0292C2F-C07C-441F-A863-B0BD4F49DB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8739" y="3078267"/>
            <a:ext cx="248466" cy="218586"/>
          </a:xfrm>
        </p:spPr>
        <p:txBody>
          <a:bodyPr/>
          <a:lstStyle/>
          <a:p>
            <a:r>
              <a:rPr lang="de-DE" dirty="0"/>
              <a:t>03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E8C5FC7F-55BC-4D42-A882-1185209B296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1045" y="3801822"/>
            <a:ext cx="3779992" cy="218586"/>
          </a:xfrm>
        </p:spPr>
        <p:txBody>
          <a:bodyPr/>
          <a:lstStyle/>
          <a:p>
            <a:r>
              <a:rPr lang="de-DE" dirty="0"/>
              <a:t>Potential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8AC7405-DCC8-43E4-AC75-96156E3962E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8739" y="3801822"/>
            <a:ext cx="248466" cy="218586"/>
          </a:xfrm>
        </p:spPr>
        <p:txBody>
          <a:bodyPr/>
          <a:lstStyle/>
          <a:p>
            <a:r>
              <a:rPr lang="de-DE" dirty="0"/>
              <a:t>04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2F1F983E-AE60-4B1D-8C00-A2E20F1262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1045" y="1631156"/>
            <a:ext cx="3779992" cy="218586"/>
          </a:xfrm>
        </p:spPr>
        <p:txBody>
          <a:bodyPr/>
          <a:lstStyle/>
          <a:p>
            <a:r>
              <a:rPr lang="de-DE" dirty="0" err="1"/>
              <a:t>Introduction</a:t>
            </a:r>
            <a:endParaRPr lang="de-DE" dirty="0"/>
          </a:p>
        </p:txBody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F5778253-8A36-4F92-9B05-0F370439EF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8739" y="1631156"/>
            <a:ext cx="248466" cy="218586"/>
          </a:xfrm>
        </p:spPr>
        <p:txBody>
          <a:bodyPr/>
          <a:lstStyle/>
          <a:p>
            <a:r>
              <a:rPr lang="de-DE"/>
              <a:t>01</a:t>
            </a:r>
          </a:p>
        </p:txBody>
      </p:sp>
      <p:sp>
        <p:nvSpPr>
          <p:cNvPr id="55" name="Textplatzhalter 54">
            <a:extLst>
              <a:ext uri="{FF2B5EF4-FFF2-40B4-BE49-F238E27FC236}">
                <a16:creationId xmlns:a16="http://schemas.microsoft.com/office/drawing/2014/main" id="{78ECE2EA-AD50-49E2-9FB8-E9C26255E98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/>
          <a:lstStyle/>
          <a:p>
            <a:endParaRPr lang="de-DE"/>
          </a:p>
        </p:txBody>
      </p:sp>
      <p:sp>
        <p:nvSpPr>
          <p:cNvPr id="27" name="Titel 26">
            <a:extLst>
              <a:ext uri="{FF2B5EF4-FFF2-40B4-BE49-F238E27FC236}">
                <a16:creationId xmlns:a16="http://schemas.microsoft.com/office/drawing/2014/main" id="{C7BDE8EB-2A6D-44A8-9FB1-D69F0CB2C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39" y="301186"/>
            <a:ext cx="5133289" cy="276999"/>
          </a:xfrm>
        </p:spPr>
        <p:txBody>
          <a:bodyPr/>
          <a:lstStyle/>
          <a:p>
            <a:r>
              <a:rPr lang="de-DE"/>
              <a:t>Agenda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66BA41C8-9850-6343-BE61-8BE576A9ED16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6" r="11066"/>
          <a:stretch/>
        </p:blipFill>
        <p:spPr>
          <a:xfrm>
            <a:off x="5522027" y="1927560"/>
            <a:ext cx="3363659" cy="2520000"/>
          </a:xfr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2300542-F62C-F440-8BDB-CA9615C8ACD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676CBAB3-94F1-9B40-A509-767738498C5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</p:spTree>
    <p:extLst>
      <p:ext uri="{BB962C8B-B14F-4D97-AF65-F5344CB8AC3E}">
        <p14:creationId xmlns:p14="http://schemas.microsoft.com/office/powerpoint/2010/main" val="3753675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04D6F6A2-2760-4CE9-A251-AAF72F9ED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39" y="3221251"/>
            <a:ext cx="8368307" cy="415498"/>
          </a:xfrm>
        </p:spPr>
        <p:txBody>
          <a:bodyPr/>
          <a:lstStyle/>
          <a:p>
            <a:r>
              <a:rPr lang="de-DE" err="1"/>
              <a:t>Introduction</a:t>
            </a:r>
            <a:endParaRPr lang="de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E0015B8-6CAA-4BE6-BA5D-BE06E740D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D0017-F46F-448A-8980-D9A41459AB9D}" type="datetime4">
              <a:rPr lang="de-DE" smtClean="0"/>
              <a:t>15. Februar 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DD850B-05CF-4ED7-8BAD-E0FBBD7D3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7032E9-F980-4D5D-85F7-41822BF2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2639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64B76C8-17B6-460E-BCE5-45EA2F1A5A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00992" y="6634667"/>
            <a:ext cx="649217" cy="107722"/>
          </a:xfrm>
        </p:spPr>
        <p:txBody>
          <a:bodyPr/>
          <a:lstStyle/>
          <a:p>
            <a:fld id="{A8C280A6-3607-41E4-A8A7-A74D3042BC0A}" type="datetime4">
              <a:rPr lang="de-DE" smtClean="0"/>
              <a:t>15. Februar 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11E63E5-DF67-454C-9C12-B8E9A1712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739" y="6634667"/>
            <a:ext cx="4102299" cy="107722"/>
          </a:xfrm>
        </p:spPr>
        <p:txBody>
          <a:bodyPr/>
          <a:lstStyle/>
          <a:p>
            <a:r>
              <a:rPr lang="de-DE"/>
              <a:t>Technische Fakultät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4153080-3D4D-4393-A287-F81F06645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5907" y="6634667"/>
            <a:ext cx="181140" cy="107722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EF704A3-42CE-4D8E-BF10-1D971F4614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738" y="1631156"/>
            <a:ext cx="8368309" cy="456961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Background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ndustrial metaverse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P</a:t>
            </a: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oised to transform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V</a:t>
            </a: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alue for businesses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D40EE4-A722-449E-88F3-7485715F9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39" y="301186"/>
            <a:ext cx="5133289" cy="276999"/>
          </a:xfrm>
        </p:spPr>
        <p:txBody>
          <a:bodyPr/>
          <a:lstStyle/>
          <a:p>
            <a:r>
              <a:rPr lang="de-DE" err="1"/>
              <a:t>Introduction</a:t>
            </a:r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AE54945-91E1-4A00-88D3-B43670FB4AA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/>
          <a:lstStyle/>
          <a:p>
            <a:r>
              <a:rPr lang="de-DE" dirty="0" err="1"/>
              <a:t>Exploring</a:t>
            </a:r>
            <a:r>
              <a:rPr lang="de-DE" dirty="0"/>
              <a:t> </a:t>
            </a:r>
            <a:r>
              <a:rPr lang="de-DE" dirty="0" err="1"/>
              <a:t>industrial</a:t>
            </a:r>
            <a:r>
              <a:rPr lang="de-DE" dirty="0"/>
              <a:t> </a:t>
            </a:r>
            <a:r>
              <a:rPr lang="de-DE" dirty="0" err="1"/>
              <a:t>metaverse</a:t>
            </a:r>
            <a:endParaRPr lang="de-DE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733114E-441D-E440-A9D6-E1FC0DB906AF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  <p:pic>
        <p:nvPicPr>
          <p:cNvPr id="12" name="Picture Placeholder 8">
            <a:extLst>
              <a:ext uri="{FF2B5EF4-FFF2-40B4-BE49-F238E27FC236}">
                <a16:creationId xmlns:a16="http://schemas.microsoft.com/office/drawing/2014/main" id="{5F03B679-D3F9-A143-8AF4-EE0214CEC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4668" y="1631156"/>
            <a:ext cx="3500594" cy="2523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A287C8-2D2C-DC40-84AF-AA634E2C927A}"/>
              </a:ext>
            </a:extLst>
          </p:cNvPr>
          <p:cNvSpPr txBox="1"/>
          <p:nvPr/>
        </p:nvSpPr>
        <p:spPr>
          <a:xfrm>
            <a:off x="388738" y="5692353"/>
            <a:ext cx="47312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none" strike="noStrike" dirty="0">
                <a:solidFill>
                  <a:schemeClr val="tx1"/>
                </a:solidFill>
                <a:effectLst/>
              </a:rPr>
              <a:t>Figure: </a:t>
            </a:r>
            <a:r>
              <a:rPr lang="en-GB" sz="1400" dirty="0"/>
              <a:t>Industrial Metaverse</a:t>
            </a:r>
            <a:r>
              <a:rPr lang="en-GB" sz="1400" b="0" i="0" u="none" strike="noStrike" dirty="0">
                <a:solidFill>
                  <a:schemeClr val="tx1"/>
                </a:solidFill>
                <a:effectLst/>
              </a:rPr>
              <a:t>. Image retrieved from </a:t>
            </a:r>
            <a:r>
              <a:rPr lang="en-GB" sz="1400" dirty="0"/>
              <a:t>Siemens</a:t>
            </a:r>
            <a:r>
              <a:rPr lang="en-GB" sz="1400" b="0" i="0" u="none" strike="noStrike" dirty="0">
                <a:solidFill>
                  <a:schemeClr val="tx1"/>
                </a:solidFill>
                <a:effectLst/>
              </a:rPr>
              <a:t>.</a:t>
            </a:r>
            <a:endParaRPr lang="de-D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611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64B76C8-17B6-460E-BCE5-45EA2F1A5A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00992" y="6634667"/>
            <a:ext cx="649217" cy="107722"/>
          </a:xfrm>
        </p:spPr>
        <p:txBody>
          <a:bodyPr/>
          <a:lstStyle/>
          <a:p>
            <a:fld id="{A8C280A6-3607-41E4-A8A7-A74D3042BC0A}" type="datetime4">
              <a:rPr lang="de-DE" smtClean="0"/>
              <a:t>15. Februar 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11E63E5-DF67-454C-9C12-B8E9A1712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739" y="6634667"/>
            <a:ext cx="4102299" cy="107722"/>
          </a:xfrm>
        </p:spPr>
        <p:txBody>
          <a:bodyPr/>
          <a:lstStyle/>
          <a:p>
            <a:r>
              <a:rPr lang="de-DE"/>
              <a:t>Technische Fakultät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4153080-3D4D-4393-A287-F81F06645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5907" y="6634667"/>
            <a:ext cx="181140" cy="107722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EF704A3-42CE-4D8E-BF10-1D971F4614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738" y="1631156"/>
            <a:ext cx="8368309" cy="456961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Transition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proof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concept</a:t>
            </a:r>
            <a:endParaRPr lang="de-DE" b="1" dirty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Goal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Purpose-built industrial metaverse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Roblox</a:t>
            </a:r>
            <a:endParaRPr lang="en-GB" dirty="0">
              <a:effectLst/>
              <a:ea typeface="Times New Roman" panose="02020603050405020304" pitchFamily="18" charset="0"/>
            </a:endParaRPr>
          </a:p>
          <a:p>
            <a:pPr lvl="1" indent="0">
              <a:buNone/>
            </a:pPr>
            <a:endParaRPr lang="de-DE" b="1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D40EE4-A722-449E-88F3-7485715F9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39" y="301186"/>
            <a:ext cx="5133289" cy="276999"/>
          </a:xfrm>
        </p:spPr>
        <p:txBody>
          <a:bodyPr/>
          <a:lstStyle/>
          <a:p>
            <a:r>
              <a:rPr lang="de-DE" err="1"/>
              <a:t>Introduction</a:t>
            </a:r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AE54945-91E1-4A00-88D3-B43670FB4AA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/>
          <a:lstStyle/>
          <a:p>
            <a:r>
              <a:rPr lang="de-DE" dirty="0" err="1"/>
              <a:t>Exploring</a:t>
            </a:r>
            <a:r>
              <a:rPr lang="de-DE" dirty="0"/>
              <a:t> </a:t>
            </a:r>
            <a:r>
              <a:rPr lang="de-DE" dirty="0" err="1"/>
              <a:t>industrial</a:t>
            </a:r>
            <a:r>
              <a:rPr lang="de-DE" dirty="0"/>
              <a:t> </a:t>
            </a:r>
            <a:r>
              <a:rPr lang="de-DE" dirty="0" err="1"/>
              <a:t>metaverse</a:t>
            </a:r>
            <a:endParaRPr lang="de-DE" dirty="0"/>
          </a:p>
        </p:txBody>
      </p:sp>
      <p:pic>
        <p:nvPicPr>
          <p:cNvPr id="11" name="Picture Placeholder 8">
            <a:extLst>
              <a:ext uri="{FF2B5EF4-FFF2-40B4-BE49-F238E27FC236}">
                <a16:creationId xmlns:a16="http://schemas.microsoft.com/office/drawing/2014/main" id="{520BA08E-6D32-E44E-9D8B-F6F08552F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5315555" y="3311644"/>
            <a:ext cx="3441494" cy="1870617"/>
          </a:xfrm>
          <a:prstGeom prst="rect">
            <a:avLst/>
          </a:prstGeom>
        </p:spPr>
      </p:pic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733114E-441D-E440-A9D6-E1FC0DB906AF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  <p:pic>
        <p:nvPicPr>
          <p:cNvPr id="10" name="Picture Placeholder 8">
            <a:extLst>
              <a:ext uri="{FF2B5EF4-FFF2-40B4-BE49-F238E27FC236}">
                <a16:creationId xmlns:a16="http://schemas.microsoft.com/office/drawing/2014/main" id="{6924F326-FE91-604B-B6D6-23D8D9C466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386953" y="3311644"/>
            <a:ext cx="3441494" cy="187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81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04D6F6A2-2760-4CE9-A251-AAF72F9ED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39" y="3221251"/>
            <a:ext cx="8368307" cy="415498"/>
          </a:xfrm>
        </p:spPr>
        <p:txBody>
          <a:bodyPr/>
          <a:lstStyle/>
          <a:p>
            <a:r>
              <a:rPr lang="de-DE" dirty="0"/>
              <a:t>Proof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Concept</a:t>
            </a:r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E0015B8-6CAA-4BE6-BA5D-BE06E740D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D0017-F46F-448A-8980-D9A41459AB9D}" type="datetime4">
              <a:rPr lang="de-DE" smtClean="0"/>
              <a:t>15. Februar 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DD850B-05CF-4ED7-8BAD-E0FBBD7D3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7032E9-F980-4D5D-85F7-41822BF2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0126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64B76C8-17B6-460E-BCE5-45EA2F1A5A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00992" y="6634667"/>
            <a:ext cx="649217" cy="107722"/>
          </a:xfrm>
        </p:spPr>
        <p:txBody>
          <a:bodyPr/>
          <a:lstStyle/>
          <a:p>
            <a:fld id="{A8C280A6-3607-41E4-A8A7-A74D3042BC0A}" type="datetime4">
              <a:rPr lang="de-DE" smtClean="0"/>
              <a:t>15. Februar 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11E63E5-DF67-454C-9C12-B8E9A1712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739" y="6634667"/>
            <a:ext cx="4102299" cy="107722"/>
          </a:xfrm>
        </p:spPr>
        <p:txBody>
          <a:bodyPr/>
          <a:lstStyle/>
          <a:p>
            <a:r>
              <a:rPr lang="de-DE"/>
              <a:t>Technische Fakultät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4153080-3D4D-4393-A287-F81F06645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5907" y="6634667"/>
            <a:ext cx="181140" cy="107722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EF704A3-42CE-4D8E-BF10-1D971F4614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738" y="1631156"/>
            <a:ext cx="8368309" cy="456961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FACBLOX</a:t>
            </a:r>
            <a:endParaRPr lang="en-GB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POC replicates real-world systems within a virtual factory environment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F</a:t>
            </a: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eaturing transporters and workstations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Roblox game and the backend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Link: https://</a:t>
            </a:r>
            <a:r>
              <a:rPr lang="en-GB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www.roblox.com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/games/15946822173/Factory-V5</a:t>
            </a:r>
            <a:endParaRPr lang="de-DE" b="1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D40EE4-A722-449E-88F3-7485715F9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39" y="301186"/>
            <a:ext cx="5133289" cy="276999"/>
          </a:xfrm>
        </p:spPr>
        <p:txBody>
          <a:bodyPr/>
          <a:lstStyle/>
          <a:p>
            <a:r>
              <a:rPr lang="de-DE" dirty="0"/>
              <a:t>Proof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Concept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AE54945-91E1-4A00-88D3-B43670FB4AA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/>
          <a:lstStyle/>
          <a:p>
            <a:r>
              <a:rPr lang="en-US" dirty="0"/>
              <a:t>Building a factory simulation in Roblox</a:t>
            </a:r>
          </a:p>
        </p:txBody>
      </p:sp>
      <p:pic>
        <p:nvPicPr>
          <p:cNvPr id="11" name="Picture Placeholder 8">
            <a:extLst>
              <a:ext uri="{FF2B5EF4-FFF2-40B4-BE49-F238E27FC236}">
                <a16:creationId xmlns:a16="http://schemas.microsoft.com/office/drawing/2014/main" id="{520BA08E-6D32-E44E-9D8B-F6F08552F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0449" y="3429000"/>
            <a:ext cx="4161177" cy="2520000"/>
          </a:xfrm>
          <a:prstGeom prst="rect">
            <a:avLst/>
          </a:prstGeom>
        </p:spPr>
      </p:pic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733114E-441D-E440-A9D6-E1FC0DB906AF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</p:spTree>
    <p:extLst>
      <p:ext uri="{BB962C8B-B14F-4D97-AF65-F5344CB8AC3E}">
        <p14:creationId xmlns:p14="http://schemas.microsoft.com/office/powerpoint/2010/main" val="2281829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64B76C8-17B6-460E-BCE5-45EA2F1A5A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00992" y="6634667"/>
            <a:ext cx="649217" cy="107722"/>
          </a:xfrm>
        </p:spPr>
        <p:txBody>
          <a:bodyPr/>
          <a:lstStyle/>
          <a:p>
            <a:fld id="{A8C280A6-3607-41E4-A8A7-A74D3042BC0A}" type="datetime4">
              <a:rPr lang="de-DE" smtClean="0"/>
              <a:t>15. Februar 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11E63E5-DF67-454C-9C12-B8E9A1712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739" y="6634667"/>
            <a:ext cx="4102299" cy="107722"/>
          </a:xfrm>
        </p:spPr>
        <p:txBody>
          <a:bodyPr/>
          <a:lstStyle/>
          <a:p>
            <a:r>
              <a:rPr lang="de-DE"/>
              <a:t>Technische Fakultät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4153080-3D4D-4393-A287-F81F06645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5907" y="6634667"/>
            <a:ext cx="181140" cy="107722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EF704A3-42CE-4D8E-BF10-1D971F4614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738" y="1631156"/>
            <a:ext cx="8368309" cy="456961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Backend </a:t>
            </a:r>
            <a:r>
              <a:rPr lang="de-DE" b="1" dirty="0" err="1"/>
              <a:t>development</a:t>
            </a:r>
            <a:endParaRPr lang="de-DE" b="1" dirty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Node.js and Express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State management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Deployed to a server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D40EE4-A722-449E-88F3-7485715F9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39" y="301186"/>
            <a:ext cx="5133289" cy="276999"/>
          </a:xfrm>
        </p:spPr>
        <p:txBody>
          <a:bodyPr/>
          <a:lstStyle/>
          <a:p>
            <a:r>
              <a:rPr lang="de-DE" dirty="0"/>
              <a:t>Proof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Concept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AE54945-91E1-4A00-88D3-B43670FB4AA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8738" y="611950"/>
            <a:ext cx="5133289" cy="218586"/>
          </a:xfrm>
        </p:spPr>
        <p:txBody>
          <a:bodyPr/>
          <a:lstStyle/>
          <a:p>
            <a:r>
              <a:rPr lang="en-US" dirty="0"/>
              <a:t>Building a factory simulation in Roblox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733114E-441D-E440-A9D6-E1FC0DB906AF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C987D1-1DF4-DE46-842D-D4D7ED5EA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561929" y="3428485"/>
            <a:ext cx="3890142" cy="20438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F2F864-D57A-AA4A-9218-A5641609DF9B}"/>
              </a:ext>
            </a:extLst>
          </p:cNvPr>
          <p:cNvSpPr txBox="1"/>
          <p:nvPr/>
        </p:nvSpPr>
        <p:spPr>
          <a:xfrm>
            <a:off x="561929" y="7023222"/>
            <a:ext cx="3890142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>
                <a:hlinkClick r:id="rId3" tooltip="https://technofaq.org/posts/2020/10/why-is-node-js-winning-developers-favo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3" name="Picture Placeholder 24">
            <a:extLst>
              <a:ext uri="{FF2B5EF4-FFF2-40B4-BE49-F238E27FC236}">
                <a16:creationId xmlns:a16="http://schemas.microsoft.com/office/drawing/2014/main" id="{E9663760-B9DA-B143-87E9-80AA9E9CA7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/>
        </p:blipFill>
        <p:spPr>
          <a:xfrm>
            <a:off x="4743642" y="3447502"/>
            <a:ext cx="4011619" cy="20058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56179F-E7C1-9743-BA9D-4C6C735C3BB7}"/>
              </a:ext>
            </a:extLst>
          </p:cNvPr>
          <p:cNvSpPr txBox="1"/>
          <p:nvPr/>
        </p:nvSpPr>
        <p:spPr>
          <a:xfrm>
            <a:off x="4743642" y="7004204"/>
            <a:ext cx="401161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>
                <a:hlinkClick r:id="rId6" tooltip="https://www.juku.it/outpace-io-aoe-per-il-backend-di-infrastrutture-storag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630179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04D6F6A2-2760-4CE9-A251-AAF72F9ED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39" y="3221251"/>
            <a:ext cx="8368307" cy="415498"/>
          </a:xfrm>
        </p:spPr>
        <p:txBody>
          <a:bodyPr/>
          <a:lstStyle/>
          <a:p>
            <a:r>
              <a:rPr lang="de-DE" dirty="0"/>
              <a:t>Integration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E0015B8-6CAA-4BE6-BA5D-BE06E740D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D0017-F46F-448A-8980-D9A41459AB9D}" type="datetime4">
              <a:rPr lang="de-DE" smtClean="0"/>
              <a:t>15. Februar 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DD850B-05CF-4ED7-8BAD-E0FBBD7D3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7032E9-F980-4D5D-85F7-41822BF2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2426415"/>
      </p:ext>
    </p:extLst>
  </p:cSld>
  <p:clrMapOvr>
    <a:masterClrMapping/>
  </p:clrMapOvr>
</p:sld>
</file>

<file path=ppt/theme/theme1.xml><?xml version="1.0" encoding="utf-8"?>
<a:theme xmlns:a="http://schemas.openxmlformats.org/drawingml/2006/main" name="FAU Erlangen-Nürnberg">
  <a:themeElements>
    <a:clrScheme name="FAU - Grau">
      <a:dk1>
        <a:sysClr val="windowText" lastClr="000000"/>
      </a:dk1>
      <a:lt1>
        <a:srgbClr val="FFFFFF"/>
      </a:lt1>
      <a:dk2>
        <a:srgbClr val="8C9FB1"/>
      </a:dk2>
      <a:lt2>
        <a:srgbClr val="FFFFFF"/>
      </a:lt2>
      <a:accent1>
        <a:srgbClr val="7F7F7F"/>
      </a:accent1>
      <a:accent2>
        <a:srgbClr val="204251"/>
      </a:accent2>
      <a:accent3>
        <a:srgbClr val="2F586E"/>
      </a:accent3>
      <a:accent4>
        <a:srgbClr val="8C9FB1"/>
      </a:accent4>
      <a:accent5>
        <a:srgbClr val="C2D0DC"/>
      </a:accent5>
      <a:accent6>
        <a:srgbClr val="C7C7C7"/>
      </a:accent6>
      <a:hlink>
        <a:srgbClr val="2F586E"/>
      </a:hlink>
      <a:folHlink>
        <a:srgbClr val="00000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lIns="180000" tIns="180000" rIns="180000" bIns="180000" rtlCol="0" anchor="ctr"/>
      <a:lstStyle>
        <a:defPPr marL="0" marR="0" indent="0" algn="ctr" defTabSz="685800" rtl="0" eaLnBrk="1" fontAlgn="auto" latinLnBrk="0" hangingPunct="1">
          <a:lnSpc>
            <a:spcPct val="110000"/>
          </a:lnSpc>
          <a:spcBef>
            <a:spcPts val="0"/>
          </a:spcBef>
          <a:spcAft>
            <a:spcPts val="800"/>
          </a:spcAft>
          <a:buClrTx/>
          <a:buSzTx/>
          <a:buFont typeface="Arial" panose="020B0604020202020204" pitchFamily="34" charset="0"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marR="0" indent="0" algn="l" defTabSz="685800" rtl="0" eaLnBrk="1" fontAlgn="auto" latinLnBrk="0" hangingPunct="1">
          <a:lnSpc>
            <a:spcPct val="110000"/>
          </a:lnSpc>
          <a:spcBef>
            <a:spcPts val="0"/>
          </a:spcBef>
          <a:spcAft>
            <a:spcPts val="800"/>
          </a:spcAft>
          <a:buClrTx/>
          <a:buSzTx/>
          <a:buFont typeface="Arial" panose="020B0604020202020204" pitchFamily="34" charset="0"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7C64748B88E4F4A81E78C320064AA18" ma:contentTypeVersion="13" ma:contentTypeDescription="Ein neues Dokument erstellen." ma:contentTypeScope="" ma:versionID="7d7fe78eff81fbacf66dc0ff6aeec5a3">
  <xsd:schema xmlns:xsd="http://www.w3.org/2001/XMLSchema" xmlns:xs="http://www.w3.org/2001/XMLSchema" xmlns:p="http://schemas.microsoft.com/office/2006/metadata/properties" xmlns:ns2="e1a9e197-d112-4abb-aa0c-4ed035d690a3" xmlns:ns3="5d4c14f1-5e26-4315-944b-e10ebb29e5be" targetNamespace="http://schemas.microsoft.com/office/2006/metadata/properties" ma:root="true" ma:fieldsID="798e591f6d3205a21a5c8f3fdff7cfef" ns2:_="" ns3:_="">
    <xsd:import namespace="e1a9e197-d112-4abb-aa0c-4ed035d690a3"/>
    <xsd:import namespace="5d4c14f1-5e26-4315-944b-e10ebb29e5b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a9e197-d112-4abb-aa0c-4ed035d690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4c14f1-5e26-4315-944b-e10ebb29e5be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1DF4B6E-E8EF-4FAC-B27C-12A410065A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a9e197-d112-4abb-aa0c-4ed035d690a3"/>
    <ds:schemaRef ds:uri="5d4c14f1-5e26-4315-944b-e10ebb29e5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C1A7FE3-81F7-4596-A188-3EE8D4188E1F}">
  <ds:schemaRefs>
    <ds:schemaRef ds:uri="http://www.w3.org/XML/1998/namespace"/>
    <ds:schemaRef ds:uri="http://schemas.microsoft.com/office/2006/metadata/properties"/>
    <ds:schemaRef ds:uri="http://schemas.microsoft.com/office/2006/documentManagement/types"/>
    <ds:schemaRef ds:uri="fb85ab14-7e8c-4c52-9b70-946b4c29b102"/>
    <ds:schemaRef ds:uri="http://purl.org/dc/dcmitype/"/>
    <ds:schemaRef ds:uri="http://schemas.microsoft.com/office/infopath/2007/PartnerControls"/>
    <ds:schemaRef ds:uri="http://purl.org/dc/terms/"/>
    <ds:schemaRef ds:uri="http://purl.org/dc/elements/1.1/"/>
    <ds:schemaRef ds:uri="http://schemas.openxmlformats.org/package/2006/metadata/core-properties"/>
    <ds:schemaRef ds:uri="484bbf3a-33cc-4cbe-8ce2-0ccc6fd65326"/>
  </ds:schemaRefs>
</ds:datastoreItem>
</file>

<file path=customXml/itemProps3.xml><?xml version="1.0" encoding="utf-8"?>
<ds:datastoreItem xmlns:ds="http://schemas.openxmlformats.org/officeDocument/2006/customXml" ds:itemID="{E457329C-FB5F-4A4D-B331-82D30E9A74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953</TotalTime>
  <Words>288</Words>
  <Application>Microsoft Macintosh PowerPoint</Application>
  <PresentationFormat>On-screen Show (4:3)</PresentationFormat>
  <Paragraphs>113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Symbol</vt:lpstr>
      <vt:lpstr>FAU Erlangen-Nürnberg</vt:lpstr>
      <vt:lpstr>FACBLOX: A Proof of Concept of an Industrial Metaverse using Roblox</vt:lpstr>
      <vt:lpstr>Agenda</vt:lpstr>
      <vt:lpstr>Introduction</vt:lpstr>
      <vt:lpstr>Introduction</vt:lpstr>
      <vt:lpstr>Introduction</vt:lpstr>
      <vt:lpstr>Proof of Concept</vt:lpstr>
      <vt:lpstr>Proof of Concept</vt:lpstr>
      <vt:lpstr>Proof of Concept</vt:lpstr>
      <vt:lpstr>Integration</vt:lpstr>
      <vt:lpstr>Integration</vt:lpstr>
      <vt:lpstr>Potential Applications</vt:lpstr>
      <vt:lpstr>Potential Applications</vt:lpstr>
      <vt:lpstr>Conclusion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Willkommen</dc:title>
  <dc:creator>Julia Gutschmidt</dc:creator>
  <cp:lastModifiedBy>Microsoft Office User</cp:lastModifiedBy>
  <cp:revision>224</cp:revision>
  <dcterms:created xsi:type="dcterms:W3CDTF">2021-11-18T07:49:57Z</dcterms:created>
  <dcterms:modified xsi:type="dcterms:W3CDTF">2024-02-15T09:25:29Z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0x010100B7C64748B88E4F4A81E78C320064AA18</vt:lpwstr>
  </property>
</Properties>
</file>